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99" r:id="rId2"/>
    <p:sldId id="267" r:id="rId3"/>
    <p:sldId id="486" r:id="rId4"/>
    <p:sldId id="487" r:id="rId5"/>
    <p:sldId id="484" r:id="rId6"/>
    <p:sldId id="485" r:id="rId7"/>
    <p:sldId id="269" r:id="rId8"/>
    <p:sldId id="300" r:id="rId9"/>
    <p:sldId id="379" r:id="rId10"/>
    <p:sldId id="380" r:id="rId11"/>
    <p:sldId id="476" r:id="rId12"/>
    <p:sldId id="468" r:id="rId13"/>
    <p:sldId id="471" r:id="rId14"/>
    <p:sldId id="417" r:id="rId15"/>
    <p:sldId id="469" r:id="rId16"/>
    <p:sldId id="470" r:id="rId17"/>
    <p:sldId id="297" r:id="rId18"/>
    <p:sldId id="291" r:id="rId19"/>
    <p:sldId id="308" r:id="rId20"/>
    <p:sldId id="273" r:id="rId21"/>
    <p:sldId id="310" r:id="rId22"/>
    <p:sldId id="280" r:id="rId23"/>
    <p:sldId id="419" r:id="rId24"/>
    <p:sldId id="420" r:id="rId25"/>
    <p:sldId id="474" r:id="rId26"/>
    <p:sldId id="472" r:id="rId27"/>
    <p:sldId id="312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19" r:id="rId60"/>
    <p:sldId id="520" r:id="rId61"/>
    <p:sldId id="521" r:id="rId62"/>
    <p:sldId id="522" r:id="rId63"/>
    <p:sldId id="523" r:id="rId64"/>
    <p:sldId id="524" r:id="rId65"/>
    <p:sldId id="525" r:id="rId66"/>
    <p:sldId id="526" r:id="rId67"/>
    <p:sldId id="527" r:id="rId68"/>
    <p:sldId id="528" r:id="rId69"/>
    <p:sldId id="529" r:id="rId70"/>
    <p:sldId id="530" r:id="rId71"/>
    <p:sldId id="531" r:id="rId72"/>
    <p:sldId id="532" r:id="rId73"/>
  </p:sldIdLst>
  <p:sldSz cx="6858000" cy="9144000" type="letter"/>
  <p:notesSz cx="6858000" cy="9144000"/>
  <p:embeddedFontLst>
    <p:embeddedFont>
      <p:font typeface="Montserrat" charset="0"/>
      <p:regular r:id="rId31"/>
      <p:bold r:id="rId32"/>
      <p:italic r:id="rId33"/>
      <p:boldItalic r:id="rId34"/>
    </p:embeddedFont>
    <p:embeddedFont>
      <p:font typeface="HY헤드라인M" pitchFamily="18" charset="-127"/>
      <p:regular r:id="rId35"/>
    </p:embeddedFont>
    <p:embeddedFont>
      <p:font typeface="KoPub돋움체 Medium" pitchFamily="18" charset="-127"/>
      <p:regular r:id="rId36"/>
    </p:embeddedFont>
    <p:embeddedFont>
      <p:font typeface="Noto Sans CJK KR Bold" charset="-127"/>
      <p:bold r:id="rId37"/>
    </p:embeddedFont>
    <p:embeddedFont>
      <p:font typeface="Pretendard SemiBold" charset="-127"/>
      <p:bold r:id="rId38"/>
    </p:embeddedFont>
    <p:embeddedFont>
      <p:font typeface="Arial Unicode MS" pitchFamily="50" charset="-127"/>
      <p:regular r:id="rId39"/>
    </p:embeddedFont>
    <p:embeddedFont>
      <p:font typeface="Montserrat SemiBold" charset="0"/>
      <p:regular r:id="rId40"/>
      <p:bold r:id="rId41"/>
      <p:italic r:id="rId42"/>
      <p:boldItalic r:id="rId43"/>
    </p:embeddedFont>
    <p:embeddedFont>
      <p:font typeface="Poppins SemiBold" charset="0"/>
      <p:bold r:id="rId44"/>
    </p:embeddedFont>
    <p:embeddedFont>
      <p:font typeface="맑은 고딕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D62"/>
    <a:srgbClr val="092439"/>
    <a:srgbClr val="0C2E48"/>
    <a:srgbClr val="092B3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220" autoAdjust="0"/>
    <p:restoredTop sz="92553" autoAdjust="0"/>
  </p:normalViewPr>
  <p:slideViewPr>
    <p:cSldViewPr snapToGrid="0">
      <p:cViewPr>
        <p:scale>
          <a:sx n="110" d="100"/>
          <a:sy n="110" d="100"/>
        </p:scale>
        <p:origin x="-204" y="95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
  <Relationship Id="rId29" Type="http://schemas.openxmlformats.org/officeDocument/2006/relationships/slide" Target="slides/slide1.xml"/>
  <Relationship Id="rId30" Type="http://schemas.openxmlformats.org/officeDocument/2006/relationships/slide" Target="slides/slide2.xml"/>
  <Relationship Id="rId31" Type="http://schemas.openxmlformats.org/officeDocument/2006/relationships/slide" Target="slides/slide3.xml"/>
  <Relationship Id="rId32" Type="http://schemas.openxmlformats.org/officeDocument/2006/relationships/slide" Target="slides/slide4.xml"/>
  <Relationship Id="rId33" Type="http://schemas.openxmlformats.org/officeDocument/2006/relationships/slide" Target="slides/slide5.xml"/>
  <Relationship Id="rId34" Type="http://schemas.openxmlformats.org/officeDocument/2006/relationships/slide" Target="slides/slide6.xml"/>
  <Relationship Id="rId35" Type="http://schemas.openxmlformats.org/officeDocument/2006/relationships/slide" Target="slides/slide7.xml"/>
  <Relationship Id="rId36" Type="http://schemas.openxmlformats.org/officeDocument/2006/relationships/slide" Target="slides/slide8.xml"/>
  <Relationship Id="rId37" Type="http://schemas.openxmlformats.org/officeDocument/2006/relationships/slide" Target="slides/slide9.xml"/>
  <Relationship Id="rId38" Type="http://schemas.openxmlformats.org/officeDocument/2006/relationships/slide" Target="slides/slide10.xml"/>
  <Relationship Id="rId39" Type="http://schemas.openxmlformats.org/officeDocument/2006/relationships/slide" Target="slides/slide11.xml"/>
  <Relationship Id="rId40" Type="http://schemas.openxmlformats.org/officeDocument/2006/relationships/slide" Target="slides/slide12.xml"/>
  <Relationship Id="rId41" Type="http://schemas.openxmlformats.org/officeDocument/2006/relationships/slide" Target="slides/slide13.xml"/>
  <Relationship Id="rId42" Type="http://schemas.openxmlformats.org/officeDocument/2006/relationships/slide" Target="slides/slide14.xml"/>
  <Relationship Id="rId43" Type="http://schemas.openxmlformats.org/officeDocument/2006/relationships/slide" Target="slides/slide15.xml"/>
  <Relationship Id="rId44" Type="http://schemas.openxmlformats.org/officeDocument/2006/relationships/slide" Target="slides/slide16.xml"/>
  <Relationship Id="rId45" Type="http://schemas.openxmlformats.org/officeDocument/2006/relationships/slide" Target="slides/slide17.xml"/>
  <Relationship Id="rId46" Type="http://schemas.openxmlformats.org/officeDocument/2006/relationships/slide" Target="slides/slide18.xml"/>
  <Relationship Id="rId47" Type="http://schemas.openxmlformats.org/officeDocument/2006/relationships/slide" Target="slides/slide19.xml"/>
  <Relationship Id="rId48" Type="http://schemas.openxmlformats.org/officeDocument/2006/relationships/slide" Target="slides/slide20.xml"/>
  <Relationship Id="rId49" Type="http://schemas.openxmlformats.org/officeDocument/2006/relationships/slide" Target="slides/slide21.xml"/>
  <Relationship Id="rId50" Type="http://schemas.openxmlformats.org/officeDocument/2006/relationships/slide" Target="slides/slide22.xml"/>
  <Relationship Id="rId51" Type="http://schemas.openxmlformats.org/officeDocument/2006/relationships/slide" Target="slides/slide23.xml"/>
  <Relationship Id="rId52" Type="http://schemas.openxmlformats.org/officeDocument/2006/relationships/slide" Target="slides/slide24.xml"/>
  <Relationship Id="rId53" Type="http://schemas.openxmlformats.org/officeDocument/2006/relationships/slide" Target="slides/slide25.xml"/>
  <Relationship Id="rId54" Type="http://schemas.openxmlformats.org/officeDocument/2006/relationships/slide" Target="slides/slide26.xml"/>
  <Relationship Id="rId55" Type="http://schemas.openxmlformats.org/officeDocument/2006/relationships/slide" Target="slides/slide27.xml"/>
  <Relationship Id="rId56" Type="http://schemas.openxmlformats.org/officeDocument/2006/relationships/slide" Target="slides/slide28.xml"/>
  <Relationship Id="rId57" Type="http://schemas.openxmlformats.org/officeDocument/2006/relationships/slide" Target="slides/slide29.xml"/>
  <Relationship Id="rId58" Type="http://schemas.openxmlformats.org/officeDocument/2006/relationships/slide" Target="slides/slide30.xml"/>
  <Relationship Id="rId59" Type="http://schemas.openxmlformats.org/officeDocument/2006/relationships/slide" Target="slides/slide31.xml"/>
  <Relationship Id="rId60" Type="http://schemas.openxmlformats.org/officeDocument/2006/relationships/slide" Target="slides/slide32.xml"/>
  <Relationship Id="rId61" Type="http://schemas.openxmlformats.org/officeDocument/2006/relationships/slide" Target="slides/slide33.xml"/>
  <Relationship Id="rId62" Type="http://schemas.openxmlformats.org/officeDocument/2006/relationships/slide" Target="slides/slide34.xml"/>
  <Relationship Id="rId63" Type="http://schemas.openxmlformats.org/officeDocument/2006/relationships/slide" Target="slides/slide35.xml"/>
  <Relationship Id="rId64" Type="http://schemas.openxmlformats.org/officeDocument/2006/relationships/slide" Target="slides/slide36.xml"/>
  <Relationship Id="rId65" Type="http://schemas.openxmlformats.org/officeDocument/2006/relationships/slide" Target="slides/slide37.xml"/>
  <Relationship Id="rId66" Type="http://schemas.openxmlformats.org/officeDocument/2006/relationships/slide" Target="slides/slide38.xml"/>
  <Relationship Id="rId67" Type="http://schemas.openxmlformats.org/officeDocument/2006/relationships/slide" Target="slides/slide39.xml"/>
  <Relationship Id="rId68" Type="http://schemas.openxmlformats.org/officeDocument/2006/relationships/slide" Target="slides/slide40.xml"/>
  <Relationship Id="rId69" Type="http://schemas.openxmlformats.org/officeDocument/2006/relationships/slide" Target="slides/slide41.xml"/>
  <Relationship Id="rId70" Type="http://schemas.openxmlformats.org/officeDocument/2006/relationships/slide" Target="slides/slide42.xml"/>
  <Relationship Id="rId71" Type="http://schemas.openxmlformats.org/officeDocument/2006/relationships/slide" Target="slides/slide43.xml"/>
  <Relationship Id="rId72" Type="http://schemas.openxmlformats.org/officeDocument/2006/relationships/slide" Target="slides/slide44.xml"/>
  <Relationship Id="rId73" Type="http://schemas.openxmlformats.org/officeDocument/2006/relationships/slide" Target="slides/slide45.xml"/>
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94355600-FF72-E48A-BDED-9AE4D0DC9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D2F27347-4896-86B2-C37A-9E77ABBFC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3747F-7214-46A0-89A3-8734711E7D3F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5131FDD-A582-0C21-D9AA-37F619B97D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6CFCC7-69B3-5002-A90D-3086C6D674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93F3-7D79-4959-BE13-A7C3FBC8F5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7565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AA1D6-8B26-4760-B272-EC6D40A84BF8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D7D80-65EB-4D24-8008-8C173E3DBD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C301816-AD5A-A055-297A-EFDDEF378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06700" y="1749669"/>
            <a:ext cx="3492500" cy="247943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91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58000" cy="3962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8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="" xmlns:a16="http://schemas.microsoft.com/office/drawing/2014/main" id="{0C886D51-F9CE-2AF6-A5CB-9F0BDAF627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62400" y="0"/>
            <a:ext cx="2895600" cy="914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0" y="1864637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279DCCD6-5521-FB92-2B6D-56474D979F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399" y="4263904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01179AB2-83F2-11C3-DD45-3C8A76CAD3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62400" y="6663171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0772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4484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499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647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8" y="1"/>
            <a:ext cx="6858008" cy="28189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bg1">
                    <a:lumMod val="75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2934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2324099" cy="73092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9576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6858000" cy="178757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0942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="" xmlns:a16="http://schemas.microsoft.com/office/drawing/2014/main" id="{FD20433D-884F-BEA4-C919-3944F8403C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7452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A7240722-52E7-1616-AFAE-A37A0E4C8E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00" y="4441823"/>
            <a:ext cx="3492500" cy="1473201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566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7225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0A44A6C7-7C7F-4F71-A194-A59F785E32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" y="969483"/>
            <a:ext cx="5943601" cy="296353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019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20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59A0103-109F-4237-AB79-BF217796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95600" y="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0 h 3962400"/>
              <a:gd name="connsiteX2" fmla="*/ 396240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0"/>
                </a:lnTo>
                <a:lnTo>
                  <a:pt x="396240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="" xmlns:a16="http://schemas.microsoft.com/office/drawing/2014/main" id="{5881280E-3372-4B7F-AC6F-7D74599230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518160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3962400 h 3962400"/>
              <a:gd name="connsiteX2" fmla="*/ 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9789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0B67B2A-1861-45A2-910D-1BDD3A5CF9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300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="" xmlns:a16="http://schemas.microsoft.com/office/drawing/2014/main" id="{F19FCEC7-1918-443A-B390-6D9D5734E2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11463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246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6365605A-D2CC-5452-48CE-DF9BB358AF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75499"/>
            <a:ext cx="2324100" cy="57685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13">
            <a:extLst>
              <a:ext uri="{FF2B5EF4-FFF2-40B4-BE49-F238E27FC236}">
                <a16:creationId xmlns="" xmlns:a16="http://schemas.microsoft.com/office/drawing/2014/main" id="{8635C2FA-A775-DF4D-02B7-3B5BB2E35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2" name="그림 개체 틀 3">
            <a:extLst>
              <a:ext uri="{FF2B5EF4-FFF2-40B4-BE49-F238E27FC236}">
                <a16:creationId xmlns="" xmlns:a16="http://schemas.microsoft.com/office/drawing/2014/main" id="{F0F038A0-3DFF-2F1A-8573-7F418C807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92400" y="3375499"/>
            <a:ext cx="1371600" cy="16283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="" xmlns:a16="http://schemas.microsoft.com/office/drawing/2014/main" id="{4D563F4A-3841-F055-AF37-9A967E489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18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D19354FD-D064-DBFD-8C5E-7E6E7DC7B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6286501" cy="32071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72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24EF0D04-14A4-DF68-811D-67A8C9A21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29000" y="2943700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3">
            <a:extLst>
              <a:ext uri="{FF2B5EF4-FFF2-40B4-BE49-F238E27FC236}">
                <a16:creationId xmlns="" xmlns:a16="http://schemas.microsoft.com/office/drawing/2014/main" id="{187F481E-7D12-3061-FFB5-90A4353DCC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4912561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3">
            <a:extLst>
              <a:ext uri="{FF2B5EF4-FFF2-40B4-BE49-F238E27FC236}">
                <a16:creationId xmlns="" xmlns:a16="http://schemas.microsoft.com/office/drawing/2014/main" id="{7F4F7600-E570-B0C1-E28F-34CD0AF73F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9000" y="6881422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092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09DB8EB8-615D-A396-81C6-5E0170790E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7159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7">
            <a:extLst>
              <a:ext uri="{FF2B5EF4-FFF2-40B4-BE49-F238E27FC236}">
                <a16:creationId xmlns="" xmlns:a16="http://schemas.microsoft.com/office/drawing/2014/main" id="{B13813F6-748B-58B3-9542-26AFBE3818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4233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7">
            <a:extLst>
              <a:ext uri="{FF2B5EF4-FFF2-40B4-BE49-F238E27FC236}">
                <a16:creationId xmlns="" xmlns:a16="http://schemas.microsoft.com/office/drawing/2014/main" id="{8FD5D536-6466-FCB8-D357-9144A06635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1307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633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3">
            <a:extLst>
              <a:ext uri="{FF2B5EF4-FFF2-40B4-BE49-F238E27FC236}">
                <a16:creationId xmlns="" xmlns:a16="http://schemas.microsoft.com/office/drawing/2014/main" id="{EE276BC0-739C-7417-A80B-774754E676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497" y="6385977"/>
            <a:ext cx="5715000" cy="21862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038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3A6B52BA-DAD6-0BE8-700E-91570CC255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2912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203B56E5-9F1A-D68E-F9D6-E9E0A08D14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499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20451509-25DB-63A3-5D84-12156A948A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32912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2165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501" y="4429040"/>
            <a:ext cx="5714995" cy="207323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4139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8790A-1F7A-43E5-B75B-C113D3C5EF0A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2E2587-929C-4D02-B053-E8C3B824BD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4322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5" r:id="rId3"/>
    <p:sldLayoutId id="2147483676" r:id="rId4"/>
    <p:sldLayoutId id="2147483688" r:id="rId5"/>
    <p:sldLayoutId id="2147483677" r:id="rId6"/>
    <p:sldLayoutId id="2147483678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9" r:id="rId13"/>
    <p:sldLayoutId id="2147483686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4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5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6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개체 틀 25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62795F85-B0B3-CA20-6598-A12185B321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669" r="27669"/>
          <a:stretch/>
        </p:blipFill>
        <p:spPr>
          <a:xfrm>
            <a:off x="1" y="1"/>
            <a:ext cx="6857999" cy="9143999"/>
          </a:xfrm>
        </p:spPr>
      </p:pic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473E1716-0083-827C-86D0-0E35FB64CE39}"/>
              </a:ext>
            </a:extLst>
          </p:cNvPr>
          <p:cNvSpPr/>
          <p:nvPr/>
        </p:nvSpPr>
        <p:spPr>
          <a:xfrm>
            <a:off x="0" y="0"/>
            <a:ext cx="6858000" cy="6350340"/>
          </a:xfrm>
          <a:prstGeom prst="rect">
            <a:avLst/>
          </a:prstGeom>
          <a:solidFill>
            <a:srgbClr val="09243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92439"/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AB350FAD-6799-69DF-02C3-7EE3B1B15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604" y="1453661"/>
            <a:ext cx="5082792" cy="2280139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CM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형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사전점검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종합 보고서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A7B9A7B1-4F07-BD1D-4F30-CD3D5818CC9C}"/>
              </a:ext>
            </a:extLst>
          </p:cNvPr>
          <p:cNvSpPr txBox="1"/>
          <p:nvPr/>
        </p:nvSpPr>
        <p:spPr>
          <a:xfrm>
            <a:off x="3983040" y="4444907"/>
            <a:ext cx="2399696" cy="813911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Tel. 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1668-5343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Email</a:t>
            </a: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insighteye01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@naver.com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endParaRPr lang="en-US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BE650A4F-D3A0-07A4-7CAE-821AEAA92EBE}"/>
              </a:ext>
            </a:extLst>
          </p:cNvPr>
          <p:cNvCxnSpPr>
            <a:cxnSpLocks/>
          </p:cNvCxnSpPr>
          <p:nvPr/>
        </p:nvCxnSpPr>
        <p:spPr>
          <a:xfrm>
            <a:off x="685800" y="899159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="" xmlns:a16="http://schemas.microsoft.com/office/drawing/2014/main" id="{C030621D-A88A-CC0E-F59E-433C4E28C8C8}"/>
              </a:ext>
            </a:extLst>
          </p:cNvPr>
          <p:cNvCxnSpPr>
            <a:cxnSpLocks/>
          </p:cNvCxnSpPr>
          <p:nvPr/>
        </p:nvCxnSpPr>
        <p:spPr>
          <a:xfrm>
            <a:off x="685800" y="3459573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insighteye_logo.png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539772" y="0"/>
            <a:ext cx="1223714" cy="9375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33048BF1-CBB3-4D85-9E81-11F950523CDF}"/>
              </a:ext>
            </a:extLst>
          </p:cNvPr>
          <p:cNvCxnSpPr>
            <a:cxnSpLocks/>
          </p:cNvCxnSpPr>
          <p:nvPr/>
        </p:nvCxnSpPr>
        <p:spPr>
          <a:xfrm>
            <a:off x="3429000" y="4935234"/>
            <a:ext cx="0" cy="2923556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A18E082B-9325-41F2-92CC-2C83E72D3483}"/>
              </a:ext>
            </a:extLst>
          </p:cNvPr>
          <p:cNvCxnSpPr>
            <a:cxnSpLocks/>
          </p:cNvCxnSpPr>
          <p:nvPr/>
        </p:nvCxnSpPr>
        <p:spPr>
          <a:xfrm>
            <a:off x="3429000" y="1767250"/>
            <a:ext cx="0" cy="747132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741BD34-0CA0-4F9F-B71F-39A59AA6AF25}"/>
              </a:ext>
            </a:extLst>
          </p:cNvPr>
          <p:cNvSpPr/>
          <p:nvPr/>
        </p:nvSpPr>
        <p:spPr>
          <a:xfrm>
            <a:off x="2012796" y="2514382"/>
            <a:ext cx="2832409" cy="24208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41ADEF-FC21-415E-80D6-B4611573188D}"/>
              </a:ext>
            </a:extLst>
          </p:cNvPr>
          <p:cNvSpPr txBox="1"/>
          <p:nvPr/>
        </p:nvSpPr>
        <p:spPr>
          <a:xfrm>
            <a:off x="694885" y="635433"/>
            <a:ext cx="517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4-1</a:t>
            </a:r>
            <a:r>
              <a:rPr lang="ko-KR" altLang="en-US" sz="20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관련</a:t>
            </a:r>
            <a:endParaRPr lang="en-US" altLang="ko-KR" sz="20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438236-DE55-43ED-BEA0-F2B63D436554}"/>
              </a:ext>
            </a:extLst>
          </p:cNvPr>
          <p:cNvSpPr/>
          <p:nvPr/>
        </p:nvSpPr>
        <p:spPr>
          <a:xfrm>
            <a:off x="760038" y="1431381"/>
            <a:ext cx="5337925" cy="691375"/>
          </a:xfrm>
          <a:prstGeom prst="rect">
            <a:avLst/>
          </a:prstGeom>
          <a:solidFill>
            <a:srgbClr val="3C3D6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3674C51-CCAF-4975-B2B2-D7710E4718AA}"/>
              </a:ext>
            </a:extLst>
          </p:cNvPr>
          <p:cNvSpPr/>
          <p:nvPr/>
        </p:nvSpPr>
        <p:spPr>
          <a:xfrm>
            <a:off x="760039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859C458-6E2A-4DFE-9504-6343FF199DD2}"/>
              </a:ext>
            </a:extLst>
          </p:cNvPr>
          <p:cNvSpPr/>
          <p:nvPr/>
        </p:nvSpPr>
        <p:spPr>
          <a:xfrm>
            <a:off x="3538756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367DAE2-6FB0-4F9B-8E4E-205D8D25998D}"/>
              </a:ext>
            </a:extLst>
          </p:cNvPr>
          <p:cNvSpPr/>
          <p:nvPr/>
        </p:nvSpPr>
        <p:spPr>
          <a:xfrm>
            <a:off x="760038" y="5269770"/>
            <a:ext cx="5337925" cy="691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98DEB93-3607-45C5-BC98-0B65AD599221}"/>
              </a:ext>
            </a:extLst>
          </p:cNvPr>
          <p:cNvSpPr/>
          <p:nvPr/>
        </p:nvSpPr>
        <p:spPr>
          <a:xfrm>
            <a:off x="760038" y="6212870"/>
            <a:ext cx="5337925" cy="84908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EA33775-AC14-4625-9378-6F1466C34402}"/>
              </a:ext>
            </a:extLst>
          </p:cNvPr>
          <p:cNvSpPr/>
          <p:nvPr/>
        </p:nvSpPr>
        <p:spPr>
          <a:xfrm>
            <a:off x="760038" y="7321594"/>
            <a:ext cx="5337925" cy="165850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3F7ED95-2D1C-4E30-8565-82EE83D41ACB}"/>
              </a:ext>
            </a:extLst>
          </p:cNvPr>
          <p:cNvSpPr/>
          <p:nvPr/>
        </p:nvSpPr>
        <p:spPr>
          <a:xfrm>
            <a:off x="984493" y="1539852"/>
            <a:ext cx="4893792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신축 아파트의 하자담보책임기간은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구조별로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다르며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타일공사의 경우에는 하자담보 책임기간이 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A864B7B-0951-4E22-BD82-DB8E4C8EE3D8}"/>
              </a:ext>
            </a:extLst>
          </p:cNvPr>
          <p:cNvSpPr/>
          <p:nvPr/>
        </p:nvSpPr>
        <p:spPr>
          <a:xfrm>
            <a:off x="1548752" y="2722952"/>
            <a:ext cx="112913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일반하자</a:t>
            </a:r>
            <a:endParaRPr lang="ko-KR" altLang="en-US" sz="1400" b="1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05A79B6-2CBC-4AC6-A75C-1F39F82DBE37}"/>
              </a:ext>
            </a:extLst>
          </p:cNvPr>
          <p:cNvSpPr/>
          <p:nvPr/>
        </p:nvSpPr>
        <p:spPr>
          <a:xfrm>
            <a:off x="879480" y="3075328"/>
            <a:ext cx="2364464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 외의 하자는 입주 전까지 적절한 보수 공사를 진행해야 합니다</a:t>
            </a:r>
            <a:endParaRPr lang="en-US" altLang="ko-KR" sz="1000" dirty="0" smtClean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841B19A-A2CC-4F0F-B40C-2FE47CC54CE2}"/>
              </a:ext>
            </a:extLst>
          </p:cNvPr>
          <p:cNvSpPr/>
          <p:nvPr/>
        </p:nvSpPr>
        <p:spPr>
          <a:xfrm>
            <a:off x="4259733" y="2724769"/>
            <a:ext cx="11504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중대하자</a:t>
            </a:r>
            <a:endParaRPr lang="ko-KR" altLang="en-US" sz="1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4771E53-5D34-4038-84E6-A1BF91786869}"/>
              </a:ext>
            </a:extLst>
          </p:cNvPr>
          <p:cNvSpPr/>
          <p:nvPr/>
        </p:nvSpPr>
        <p:spPr>
          <a:xfrm>
            <a:off x="3495752" y="3007685"/>
            <a:ext cx="2663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 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 이내이며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내력구조부별 하자는 공동주택 구조체의 일부 또는 전부가 붕괴된 경우 또는 공동주택의 구조안전상 위험을 초래하거나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 위험을 초래할 우려가 있는 정도의 균열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침하 등의 결함이 발생한 경우를 말하고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10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CC9D1E4-9E15-406D-A6AE-1E77E5A4247C}"/>
              </a:ext>
            </a:extLst>
          </p:cNvPr>
          <p:cNvSpPr/>
          <p:nvPr/>
        </p:nvSpPr>
        <p:spPr>
          <a:xfrm>
            <a:off x="1018474" y="5354020"/>
            <a:ext cx="45162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하자의 정의에 따르면 균열이나 파손 또는 누수가 발생하여 안전과 기능 및 미관에 지장을 일으킬 정도의 결함이 있어야 합니다</a:t>
            </a: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11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6C64C1F-77F6-498B-911D-2180C7FC2E2F}"/>
              </a:ext>
            </a:extLst>
          </p:cNvPr>
          <p:cNvSpPr/>
          <p:nvPr/>
        </p:nvSpPr>
        <p:spPr>
          <a:xfrm>
            <a:off x="859970" y="6292844"/>
            <a:ext cx="51489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하자는 공사 상의 잘못으로 인한 균열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처짐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비틀림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들뜸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침하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파손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탈락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작동 또는 기능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부착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접지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결선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고사 및 입상 불량 등이 발생하여 건축물 또는 시설물의 안전상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기능상 또는 미관상의 지장을 초래할 정도의 결함이 발생한 경우의 시설공사의 하자를 말합니다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3489719-E3EB-4975-B564-C7199B9C3443}"/>
              </a:ext>
            </a:extLst>
          </p:cNvPr>
          <p:cNvSpPr/>
          <p:nvPr/>
        </p:nvSpPr>
        <p:spPr>
          <a:xfrm>
            <a:off x="852409" y="7442581"/>
            <a:ext cx="5194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“ 사전점검이 끝이 아닙니다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”최종확인“ 이 필수인 이유 ”</a:t>
            </a: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하자보수 작업 중에도 도배지 훼손이나 바닥 찍힘 같은 새로운 하자가 발생할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특히 미관상 하자는 입주 후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3~15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내에만 접수가 가능하므로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반드시 입주 전에 한 번 거 살펴봐야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사전점검 때는 멀쩡했던 바닥도 물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빠지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구배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문제가 생기는 경우가 빈번합니다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다시 물을 뿌려 바닥의 물고인 현상이나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“배수구 막힘”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이 없는지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확인해야합니다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후에 설치되는 품목 또한 다시 확인 하는 것이 좋습니다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방충망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수전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선반류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120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3529" y="586258"/>
            <a:ext cx="3040322" cy="187277"/>
          </a:xfrm>
          <a:prstGeom prst="rect">
            <a:avLst/>
          </a:prstGeom>
        </p:spPr>
        <p:txBody>
          <a:bodyPr lIns="0" tIns="4847" rIns="0" bIns="4847" rtlCol="0" anchor="ctr"/>
          <a:lstStyle/>
          <a:p>
            <a:pPr lvl="0" algn="r">
              <a:lnSpc>
                <a:spcPct val="109559"/>
              </a:lnSpc>
            </a:pPr>
            <a:r>
              <a:rPr lang="en" sz="1000" spc="84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 AREA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433" y="3105922"/>
            <a:ext cx="2582547" cy="651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433" y="3244345"/>
            <a:ext cx="1589259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육안점점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433" y="5271821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마감의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상태와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미세한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놓치지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않고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가장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기본이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과정입니다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1745" y="3105922"/>
            <a:ext cx="2582547" cy="651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01746" y="3236202"/>
            <a:ext cx="2547997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endParaRPr 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6335" y="3578186"/>
            <a:ext cx="2583711" cy="14982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93108" y="5176124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288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현장소장이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세대점검내용을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확인시켜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드리며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중요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하자발생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추가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기재합니다</a:t>
            </a:r>
            <a:endParaRPr lang="ko-KR" altLang="ko-KR" sz="1000" spc="-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708" y="5955789"/>
            <a:ext cx="2582547" cy="651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3708" y="6106857"/>
            <a:ext cx="2323428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공기질측정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995" y="6440698"/>
            <a:ext cx="2743200" cy="15063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254" y="8082510"/>
            <a:ext cx="2513448" cy="35012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122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사전점검이란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시공중에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진행하는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점검으로</a:t>
            </a:r>
          </a:p>
          <a:p>
            <a:pPr lvl="0">
              <a:lnSpc>
                <a:spcPct val="111220"/>
              </a:lnSpc>
            </a:pP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 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입주후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몇개의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추가하자가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나올수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있습니다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.</a:t>
            </a:r>
          </a:p>
          <a:p>
            <a:pPr lvl="0">
              <a:lnSpc>
                <a:spcPct val="111220"/>
              </a:lnSpc>
            </a:pPr>
            <a:r>
              <a:rPr lang="ko-KR" altLang="ko-KR" sz="1000" b="1" spc="-100" dirty="0" smtClean="0">
                <a:solidFill>
                  <a:srgbClr val="AE3A1E"/>
                </a:solidFill>
                <a:latin typeface="+mj-ea"/>
              </a:rPr>
              <a:t>하자</a:t>
            </a:r>
            <a:r>
              <a:rPr lang="en-US" altLang="ko-KR" sz="1000" b="1" spc="-100" dirty="0" smtClean="0">
                <a:solidFill>
                  <a:srgbClr val="AE3A1E"/>
                </a:solidFill>
                <a:latin typeface="+mj-ea"/>
              </a:rPr>
              <a:t> </a:t>
            </a:r>
            <a:r>
              <a:rPr lang="ko-KR" altLang="ko-KR" sz="1000" b="1" spc="-100" dirty="0" err="1" smtClean="0">
                <a:solidFill>
                  <a:srgbClr val="AE3A1E"/>
                </a:solidFill>
                <a:latin typeface="+mj-ea"/>
              </a:rPr>
              <a:t>발견시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시공사</a:t>
            </a:r>
            <a:r>
              <a:rPr lang="ko-KR" altLang="en-US" sz="1000" spc="-100" dirty="0" err="1" smtClean="0">
                <a:solidFill>
                  <a:srgbClr val="000000"/>
                </a:solidFill>
                <a:latin typeface="+mj-ea"/>
              </a:rPr>
              <a:t>에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등록해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주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시면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됩니다</a:t>
            </a:r>
            <a:endParaRPr lang="en-US" sz="10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9020" y="5939504"/>
            <a:ext cx="2582547" cy="6514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19020" y="6090572"/>
            <a:ext cx="2841665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보고서및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어플등록</a:t>
            </a:r>
            <a:endParaRPr lang="ko-KR" alt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9020" y="6424413"/>
            <a:ext cx="2591184" cy="150635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87464" y="7759494"/>
            <a:ext cx="2643008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dirty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dirty="0"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작성부터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접수까지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한번에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깔끔하게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처리해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4148" y="455979"/>
            <a:ext cx="5951086" cy="407124"/>
          </a:xfrm>
          <a:prstGeom prst="rect">
            <a:avLst/>
          </a:prstGeom>
        </p:spPr>
        <p:txBody>
          <a:bodyPr lIns="0" tIns="29666" rIns="0" bIns="29666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r>
              <a:rPr 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진행</a:t>
            </a:r>
            <a:r>
              <a:rPr 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안내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139" y="863103"/>
            <a:ext cx="5881987" cy="2442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325" y="2809154"/>
            <a:ext cx="5881987" cy="2442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592" y="1612210"/>
            <a:ext cx="3463549" cy="407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7257" y="1498215"/>
            <a:ext cx="820542" cy="28498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033610" y="2483455"/>
            <a:ext cx="1027836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측정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1365" y="1832057"/>
            <a:ext cx="500962" cy="47226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96375" y="1929767"/>
            <a:ext cx="302305" cy="28498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4438099" y="1733110"/>
            <a:ext cx="236132" cy="4318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3263429" y="1733110"/>
            <a:ext cx="236132" cy="4318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922726" y="1749395"/>
            <a:ext cx="236132" cy="4318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2088759" y="1733110"/>
            <a:ext cx="236132" cy="4318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884" y="1498215"/>
            <a:ext cx="820542" cy="284987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61423" y="2483455"/>
            <a:ext cx="950101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b="1" spc="-53" dirty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993" y="1840199"/>
            <a:ext cx="500962" cy="47226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2365" y="1954194"/>
            <a:ext cx="319579" cy="26055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917" y="1498215"/>
            <a:ext cx="820542" cy="284987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675632" y="2475313"/>
            <a:ext cx="1053748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열화상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52025" y="1823914"/>
            <a:ext cx="500962" cy="472264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81584" y="1937909"/>
            <a:ext cx="250481" cy="23613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224" y="1498215"/>
            <a:ext cx="820542" cy="284987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789841" y="2483455"/>
            <a:ext cx="1191945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5333" y="1832057"/>
            <a:ext cx="500962" cy="47226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73529" y="1954194"/>
            <a:ext cx="207295" cy="236132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6413" y="1074807"/>
            <a:ext cx="1425151" cy="30127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82345" y="1082949"/>
            <a:ext cx="1148758" cy="284987"/>
          </a:xfrm>
          <a:prstGeom prst="rect">
            <a:avLst/>
          </a:prstGeom>
        </p:spPr>
        <p:txBody>
          <a:bodyPr lIns="0" tIns="10420" rIns="0" bIns="1042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검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내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용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5554" y="1498215"/>
            <a:ext cx="820542" cy="28498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5121907" y="2475313"/>
            <a:ext cx="1289526" cy="18282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레이져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sz="1100" spc="-53" dirty="0">
              <a:solidFill>
                <a:srgbClr val="40404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9663" y="1832057"/>
            <a:ext cx="500962" cy="472264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5517759" y="1733110"/>
            <a:ext cx="236132" cy="43186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83128" y="1620353"/>
            <a:ext cx="1468338" cy="24427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6035" y="1913482"/>
            <a:ext cx="319579" cy="301272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5070" y="3578186"/>
            <a:ext cx="2591184" cy="1498215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27658" y="6440698"/>
            <a:ext cx="2573909" cy="149821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78420" y="1477926"/>
            <a:ext cx="1180214" cy="129717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="" xmlns:a16="http://schemas.microsoft.com/office/drawing/2014/main" id="{BD52053F-ACC6-48F3-A071-D4D51C386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902525" y="969483"/>
            <a:ext cx="5955475" cy="2963537"/>
          </a:xfr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14E8355-BBD2-4A3D-BE90-9F7D2EFD5BE3}"/>
              </a:ext>
            </a:extLst>
          </p:cNvPr>
          <p:cNvSpPr/>
          <p:nvPr/>
        </p:nvSpPr>
        <p:spPr>
          <a:xfrm>
            <a:off x="914398" y="3933021"/>
            <a:ext cx="2007221" cy="52109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Freeform 133">
            <a:extLst>
              <a:ext uri="{FF2B5EF4-FFF2-40B4-BE49-F238E27FC236}">
                <a16:creationId xmlns="" xmlns:a16="http://schemas.microsoft.com/office/drawing/2014/main" id="{27BF8ADD-4C1A-4EC3-86EA-4AE7D4126929}"/>
              </a:ext>
            </a:extLst>
          </p:cNvPr>
          <p:cNvSpPr>
            <a:spLocks noEditPoints="1"/>
          </p:cNvSpPr>
          <p:nvPr/>
        </p:nvSpPr>
        <p:spPr bwMode="auto">
          <a:xfrm>
            <a:off x="1542345" y="6923183"/>
            <a:ext cx="332574" cy="224040"/>
          </a:xfrm>
          <a:custGeom>
            <a:avLst/>
            <a:gdLst>
              <a:gd name="T0" fmla="*/ 279 w 352"/>
              <a:gd name="T1" fmla="*/ 5 h 237"/>
              <a:gd name="T2" fmla="*/ 199 w 352"/>
              <a:gd name="T3" fmla="*/ 3 h 237"/>
              <a:gd name="T4" fmla="*/ 120 w 352"/>
              <a:gd name="T5" fmla="*/ 9 h 237"/>
              <a:gd name="T6" fmla="*/ 36 w 352"/>
              <a:gd name="T7" fmla="*/ 15 h 237"/>
              <a:gd name="T8" fmla="*/ 24 w 352"/>
              <a:gd name="T9" fmla="*/ 108 h 237"/>
              <a:gd name="T10" fmla="*/ 35 w 352"/>
              <a:gd name="T11" fmla="*/ 161 h 237"/>
              <a:gd name="T12" fmla="*/ 66 w 352"/>
              <a:gd name="T13" fmla="*/ 188 h 237"/>
              <a:gd name="T14" fmla="*/ 102 w 352"/>
              <a:gd name="T15" fmla="*/ 210 h 237"/>
              <a:gd name="T16" fmla="*/ 146 w 352"/>
              <a:gd name="T17" fmla="*/ 223 h 237"/>
              <a:gd name="T18" fmla="*/ 182 w 352"/>
              <a:gd name="T19" fmla="*/ 237 h 237"/>
              <a:gd name="T20" fmla="*/ 236 w 352"/>
              <a:gd name="T21" fmla="*/ 217 h 237"/>
              <a:gd name="T22" fmla="*/ 275 w 352"/>
              <a:gd name="T23" fmla="*/ 179 h 237"/>
              <a:gd name="T24" fmla="*/ 291 w 352"/>
              <a:gd name="T25" fmla="*/ 135 h 237"/>
              <a:gd name="T26" fmla="*/ 344 w 352"/>
              <a:gd name="T27" fmla="*/ 44 h 237"/>
              <a:gd name="T28" fmla="*/ 62 w 352"/>
              <a:gd name="T29" fmla="*/ 97 h 237"/>
              <a:gd name="T30" fmla="*/ 50 w 352"/>
              <a:gd name="T31" fmla="*/ 135 h 237"/>
              <a:gd name="T32" fmla="*/ 51 w 352"/>
              <a:gd name="T33" fmla="*/ 161 h 237"/>
              <a:gd name="T34" fmla="*/ 81 w 352"/>
              <a:gd name="T35" fmla="*/ 127 h 237"/>
              <a:gd name="T36" fmla="*/ 97 w 352"/>
              <a:gd name="T37" fmla="*/ 126 h 237"/>
              <a:gd name="T38" fmla="*/ 94 w 352"/>
              <a:gd name="T39" fmla="*/ 146 h 237"/>
              <a:gd name="T40" fmla="*/ 70 w 352"/>
              <a:gd name="T41" fmla="*/ 169 h 237"/>
              <a:gd name="T42" fmla="*/ 84 w 352"/>
              <a:gd name="T43" fmla="*/ 177 h 237"/>
              <a:gd name="T44" fmla="*/ 120 w 352"/>
              <a:gd name="T45" fmla="*/ 158 h 237"/>
              <a:gd name="T46" fmla="*/ 120 w 352"/>
              <a:gd name="T47" fmla="*/ 212 h 237"/>
              <a:gd name="T48" fmla="*/ 131 w 352"/>
              <a:gd name="T49" fmla="*/ 184 h 237"/>
              <a:gd name="T50" fmla="*/ 150 w 352"/>
              <a:gd name="T51" fmla="*/ 192 h 237"/>
              <a:gd name="T52" fmla="*/ 281 w 352"/>
              <a:gd name="T53" fmla="*/ 159 h 237"/>
              <a:gd name="T54" fmla="*/ 228 w 352"/>
              <a:gd name="T55" fmla="*/ 123 h 237"/>
              <a:gd name="T56" fmla="*/ 220 w 352"/>
              <a:gd name="T57" fmla="*/ 131 h 237"/>
              <a:gd name="T58" fmla="*/ 255 w 352"/>
              <a:gd name="T59" fmla="*/ 169 h 237"/>
              <a:gd name="T60" fmla="*/ 256 w 352"/>
              <a:gd name="T61" fmla="*/ 186 h 237"/>
              <a:gd name="T62" fmla="*/ 200 w 352"/>
              <a:gd name="T63" fmla="*/ 167 h 237"/>
              <a:gd name="T64" fmla="*/ 225 w 352"/>
              <a:gd name="T65" fmla="*/ 206 h 237"/>
              <a:gd name="T66" fmla="*/ 191 w 352"/>
              <a:gd name="T67" fmla="*/ 185 h 237"/>
              <a:gd name="T68" fmla="*/ 188 w 352"/>
              <a:gd name="T69" fmla="*/ 184 h 237"/>
              <a:gd name="T70" fmla="*/ 185 w 352"/>
              <a:gd name="T71" fmla="*/ 184 h 237"/>
              <a:gd name="T72" fmla="*/ 182 w 352"/>
              <a:gd name="T73" fmla="*/ 185 h 237"/>
              <a:gd name="T74" fmla="*/ 181 w 352"/>
              <a:gd name="T75" fmla="*/ 186 h 237"/>
              <a:gd name="T76" fmla="*/ 179 w 352"/>
              <a:gd name="T77" fmla="*/ 189 h 237"/>
              <a:gd name="T78" fmla="*/ 179 w 352"/>
              <a:gd name="T79" fmla="*/ 191 h 237"/>
              <a:gd name="T80" fmla="*/ 179 w 352"/>
              <a:gd name="T81" fmla="*/ 194 h 237"/>
              <a:gd name="T82" fmla="*/ 181 w 352"/>
              <a:gd name="T83" fmla="*/ 197 h 237"/>
              <a:gd name="T84" fmla="*/ 191 w 352"/>
              <a:gd name="T85" fmla="*/ 207 h 237"/>
              <a:gd name="T86" fmla="*/ 162 w 352"/>
              <a:gd name="T87" fmla="*/ 206 h 237"/>
              <a:gd name="T88" fmla="*/ 139 w 352"/>
              <a:gd name="T89" fmla="*/ 165 h 237"/>
              <a:gd name="T90" fmla="*/ 116 w 352"/>
              <a:gd name="T91" fmla="*/ 139 h 237"/>
              <a:gd name="T92" fmla="*/ 89 w 352"/>
              <a:gd name="T93" fmla="*/ 107 h 237"/>
              <a:gd name="T94" fmla="*/ 43 w 352"/>
              <a:gd name="T95" fmla="*/ 89 h 237"/>
              <a:gd name="T96" fmla="*/ 48 w 352"/>
              <a:gd name="T97" fmla="*/ 24 h 237"/>
              <a:gd name="T98" fmla="*/ 128 w 352"/>
              <a:gd name="T99" fmla="*/ 22 h 237"/>
              <a:gd name="T100" fmla="*/ 140 w 352"/>
              <a:gd name="T101" fmla="*/ 58 h 237"/>
              <a:gd name="T102" fmla="*/ 185 w 352"/>
              <a:gd name="T103" fmla="*/ 69 h 237"/>
              <a:gd name="T104" fmla="*/ 283 w 352"/>
              <a:gd name="T105" fmla="*/ 153 h 237"/>
              <a:gd name="T106" fmla="*/ 274 w 352"/>
              <a:gd name="T107" fmla="*/ 118 h 237"/>
              <a:gd name="T108" fmla="*/ 207 w 352"/>
              <a:gd name="T109" fmla="*/ 52 h 237"/>
              <a:gd name="T110" fmla="*/ 155 w 352"/>
              <a:gd name="T111" fmla="*/ 53 h 237"/>
              <a:gd name="T112" fmla="*/ 212 w 352"/>
              <a:gd name="T113" fmla="*/ 22 h 237"/>
              <a:gd name="T114" fmla="*/ 288 w 352"/>
              <a:gd name="T115" fmla="*/ 18 h 237"/>
              <a:gd name="T116" fmla="*/ 331 w 352"/>
              <a:gd name="T117" fmla="*/ 7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2" h="237">
                <a:moveTo>
                  <a:pt x="344" y="44"/>
                </a:moveTo>
                <a:cubicBezTo>
                  <a:pt x="317" y="11"/>
                  <a:pt x="317" y="11"/>
                  <a:pt x="317" y="11"/>
                </a:cubicBezTo>
                <a:cubicBezTo>
                  <a:pt x="311" y="4"/>
                  <a:pt x="303" y="0"/>
                  <a:pt x="294" y="0"/>
                </a:cubicBezTo>
                <a:cubicBezTo>
                  <a:pt x="289" y="0"/>
                  <a:pt x="284" y="2"/>
                  <a:pt x="279" y="5"/>
                </a:cubicBezTo>
                <a:cubicBezTo>
                  <a:pt x="258" y="19"/>
                  <a:pt x="258" y="19"/>
                  <a:pt x="258" y="19"/>
                </a:cubicBezTo>
                <a:cubicBezTo>
                  <a:pt x="252" y="22"/>
                  <a:pt x="241" y="22"/>
                  <a:pt x="235" y="19"/>
                </a:cubicBezTo>
                <a:cubicBezTo>
                  <a:pt x="220" y="9"/>
                  <a:pt x="220" y="9"/>
                  <a:pt x="220" y="9"/>
                </a:cubicBezTo>
                <a:cubicBezTo>
                  <a:pt x="214" y="5"/>
                  <a:pt x="207" y="3"/>
                  <a:pt x="199" y="3"/>
                </a:cubicBezTo>
                <a:cubicBezTo>
                  <a:pt x="192" y="3"/>
                  <a:pt x="185" y="5"/>
                  <a:pt x="180" y="7"/>
                </a:cubicBezTo>
                <a:cubicBezTo>
                  <a:pt x="176" y="10"/>
                  <a:pt x="176" y="10"/>
                  <a:pt x="176" y="10"/>
                </a:cubicBezTo>
                <a:cubicBezTo>
                  <a:pt x="160" y="5"/>
                  <a:pt x="160" y="5"/>
                  <a:pt x="160" y="5"/>
                </a:cubicBezTo>
                <a:cubicBezTo>
                  <a:pt x="148" y="1"/>
                  <a:pt x="131" y="3"/>
                  <a:pt x="120" y="9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08" y="17"/>
                  <a:pt x="96" y="17"/>
                  <a:pt x="89" y="14"/>
                </a:cubicBezTo>
                <a:cubicBezTo>
                  <a:pt x="73" y="6"/>
                  <a:pt x="73" y="6"/>
                  <a:pt x="73" y="6"/>
                </a:cubicBezTo>
                <a:cubicBezTo>
                  <a:pt x="61" y="0"/>
                  <a:pt x="44" y="4"/>
                  <a:pt x="36" y="15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59"/>
                  <a:pt x="1" y="76"/>
                  <a:pt x="12" y="85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13" y="119"/>
                  <a:pt x="13" y="135"/>
                  <a:pt x="24" y="146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28" y="150"/>
                  <a:pt x="32" y="152"/>
                  <a:pt x="37" y="153"/>
                </a:cubicBezTo>
                <a:cubicBezTo>
                  <a:pt x="36" y="156"/>
                  <a:pt x="35" y="158"/>
                  <a:pt x="35" y="161"/>
                </a:cubicBezTo>
                <a:cubicBezTo>
                  <a:pt x="35" y="168"/>
                  <a:pt x="38" y="175"/>
                  <a:pt x="43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9" y="185"/>
                  <a:pt x="55" y="188"/>
                  <a:pt x="62" y="188"/>
                </a:cubicBezTo>
                <a:cubicBezTo>
                  <a:pt x="64" y="188"/>
                  <a:pt x="65" y="188"/>
                  <a:pt x="66" y="188"/>
                </a:cubicBezTo>
                <a:cubicBezTo>
                  <a:pt x="67" y="193"/>
                  <a:pt x="69" y="199"/>
                  <a:pt x="73" y="203"/>
                </a:cubicBezTo>
                <a:cubicBezTo>
                  <a:pt x="74" y="204"/>
                  <a:pt x="74" y="204"/>
                  <a:pt x="74" y="204"/>
                </a:cubicBezTo>
                <a:cubicBezTo>
                  <a:pt x="79" y="209"/>
                  <a:pt x="86" y="211"/>
                  <a:pt x="93" y="211"/>
                </a:cubicBezTo>
                <a:cubicBezTo>
                  <a:pt x="96" y="211"/>
                  <a:pt x="99" y="211"/>
                  <a:pt x="102" y="210"/>
                </a:cubicBezTo>
                <a:cubicBezTo>
                  <a:pt x="103" y="214"/>
                  <a:pt x="105" y="219"/>
                  <a:pt x="109" y="222"/>
                </a:cubicBezTo>
                <a:cubicBezTo>
                  <a:pt x="109" y="223"/>
                  <a:pt x="109" y="223"/>
                  <a:pt x="109" y="223"/>
                </a:cubicBezTo>
                <a:cubicBezTo>
                  <a:pt x="114" y="228"/>
                  <a:pt x="121" y="230"/>
                  <a:pt x="128" y="230"/>
                </a:cubicBezTo>
                <a:cubicBezTo>
                  <a:pt x="135" y="230"/>
                  <a:pt x="141" y="228"/>
                  <a:pt x="146" y="223"/>
                </a:cubicBezTo>
                <a:cubicBezTo>
                  <a:pt x="152" y="217"/>
                  <a:pt x="152" y="217"/>
                  <a:pt x="152" y="217"/>
                </a:cubicBezTo>
                <a:cubicBezTo>
                  <a:pt x="163" y="229"/>
                  <a:pt x="163" y="229"/>
                  <a:pt x="163" y="229"/>
                </a:cubicBezTo>
                <a:cubicBezTo>
                  <a:pt x="168" y="234"/>
                  <a:pt x="175" y="237"/>
                  <a:pt x="182" y="237"/>
                </a:cubicBezTo>
                <a:cubicBezTo>
                  <a:pt x="182" y="237"/>
                  <a:pt x="182" y="237"/>
                  <a:pt x="182" y="237"/>
                </a:cubicBezTo>
                <a:cubicBezTo>
                  <a:pt x="188" y="237"/>
                  <a:pt x="195" y="234"/>
                  <a:pt x="199" y="229"/>
                </a:cubicBezTo>
                <a:cubicBezTo>
                  <a:pt x="202" y="227"/>
                  <a:pt x="204" y="223"/>
                  <a:pt x="205" y="220"/>
                </a:cubicBezTo>
                <a:cubicBezTo>
                  <a:pt x="209" y="223"/>
                  <a:pt x="214" y="224"/>
                  <a:pt x="219" y="224"/>
                </a:cubicBezTo>
                <a:cubicBezTo>
                  <a:pt x="225" y="224"/>
                  <a:pt x="231" y="222"/>
                  <a:pt x="236" y="217"/>
                </a:cubicBezTo>
                <a:cubicBezTo>
                  <a:pt x="240" y="213"/>
                  <a:pt x="242" y="209"/>
                  <a:pt x="243" y="204"/>
                </a:cubicBezTo>
                <a:cubicBezTo>
                  <a:pt x="245" y="204"/>
                  <a:pt x="247" y="204"/>
                  <a:pt x="248" y="204"/>
                </a:cubicBezTo>
                <a:cubicBezTo>
                  <a:pt x="255" y="204"/>
                  <a:pt x="262" y="202"/>
                  <a:pt x="267" y="197"/>
                </a:cubicBezTo>
                <a:cubicBezTo>
                  <a:pt x="272" y="192"/>
                  <a:pt x="275" y="186"/>
                  <a:pt x="275" y="179"/>
                </a:cubicBezTo>
                <a:cubicBezTo>
                  <a:pt x="275" y="178"/>
                  <a:pt x="275" y="178"/>
                  <a:pt x="275" y="177"/>
                </a:cubicBezTo>
                <a:cubicBezTo>
                  <a:pt x="281" y="177"/>
                  <a:pt x="287" y="175"/>
                  <a:pt x="291" y="171"/>
                </a:cubicBezTo>
                <a:cubicBezTo>
                  <a:pt x="296" y="166"/>
                  <a:pt x="299" y="160"/>
                  <a:pt x="299" y="154"/>
                </a:cubicBezTo>
                <a:cubicBezTo>
                  <a:pt x="299" y="147"/>
                  <a:pt x="296" y="140"/>
                  <a:pt x="291" y="135"/>
                </a:cubicBezTo>
                <a:cubicBezTo>
                  <a:pt x="291" y="134"/>
                  <a:pt x="291" y="134"/>
                  <a:pt x="291" y="134"/>
                </a:cubicBezTo>
                <a:cubicBezTo>
                  <a:pt x="294" y="133"/>
                  <a:pt x="297" y="131"/>
                  <a:pt x="300" y="128"/>
                </a:cubicBezTo>
                <a:cubicBezTo>
                  <a:pt x="342" y="82"/>
                  <a:pt x="342" y="82"/>
                  <a:pt x="342" y="82"/>
                </a:cubicBezTo>
                <a:cubicBezTo>
                  <a:pt x="352" y="72"/>
                  <a:pt x="352" y="55"/>
                  <a:pt x="344" y="44"/>
                </a:cubicBezTo>
                <a:close/>
                <a:moveTo>
                  <a:pt x="35" y="135"/>
                </a:moveTo>
                <a:cubicBezTo>
                  <a:pt x="30" y="130"/>
                  <a:pt x="30" y="124"/>
                  <a:pt x="35" y="119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6" y="98"/>
                  <a:pt x="59" y="97"/>
                  <a:pt x="62" y="97"/>
                </a:cubicBezTo>
                <a:cubicBezTo>
                  <a:pt x="65" y="97"/>
                  <a:pt x="67" y="98"/>
                  <a:pt x="69" y="10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4" y="105"/>
                  <a:pt x="74" y="111"/>
                  <a:pt x="70" y="11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46" y="139"/>
                  <a:pt x="39" y="139"/>
                  <a:pt x="35" y="135"/>
                </a:cubicBezTo>
                <a:close/>
                <a:moveTo>
                  <a:pt x="55" y="169"/>
                </a:moveTo>
                <a:cubicBezTo>
                  <a:pt x="54" y="169"/>
                  <a:pt x="54" y="169"/>
                  <a:pt x="54" y="169"/>
                </a:cubicBezTo>
                <a:cubicBezTo>
                  <a:pt x="52" y="167"/>
                  <a:pt x="51" y="164"/>
                  <a:pt x="51" y="161"/>
                </a:cubicBezTo>
                <a:cubicBezTo>
                  <a:pt x="51" y="158"/>
                  <a:pt x="52" y="156"/>
                  <a:pt x="54" y="153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1" y="146"/>
                  <a:pt x="61" y="146"/>
                  <a:pt x="61" y="146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7"/>
                  <a:pt x="81" y="126"/>
                  <a:pt x="81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4" y="124"/>
                  <a:pt x="87" y="123"/>
                  <a:pt x="90" y="123"/>
                </a:cubicBezTo>
                <a:cubicBezTo>
                  <a:pt x="92" y="123"/>
                  <a:pt x="95" y="124"/>
                  <a:pt x="97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100" y="128"/>
                  <a:pt x="101" y="131"/>
                  <a:pt x="101" y="134"/>
                </a:cubicBezTo>
                <a:cubicBezTo>
                  <a:pt x="101" y="137"/>
                  <a:pt x="100" y="140"/>
                  <a:pt x="98" y="142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6"/>
                  <a:pt x="94" y="146"/>
                  <a:pt x="93" y="14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66" y="174"/>
                  <a:pt x="59" y="174"/>
                  <a:pt x="55" y="169"/>
                </a:cubicBezTo>
                <a:close/>
                <a:moveTo>
                  <a:pt x="85" y="193"/>
                </a:moveTo>
                <a:cubicBezTo>
                  <a:pt x="84" y="192"/>
                  <a:pt x="84" y="192"/>
                  <a:pt x="84" y="192"/>
                </a:cubicBezTo>
                <a:cubicBezTo>
                  <a:pt x="80" y="188"/>
                  <a:pt x="80" y="181"/>
                  <a:pt x="84" y="17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06" y="155"/>
                  <a:pt x="109" y="154"/>
                  <a:pt x="112" y="154"/>
                </a:cubicBezTo>
                <a:cubicBezTo>
                  <a:pt x="115" y="154"/>
                  <a:pt x="118" y="155"/>
                  <a:pt x="120" y="157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25" y="162"/>
                  <a:pt x="125" y="169"/>
                  <a:pt x="120" y="173"/>
                </a:cubicBezTo>
                <a:cubicBezTo>
                  <a:pt x="100" y="193"/>
                  <a:pt x="100" y="193"/>
                  <a:pt x="100" y="193"/>
                </a:cubicBezTo>
                <a:cubicBezTo>
                  <a:pt x="96" y="197"/>
                  <a:pt x="89" y="197"/>
                  <a:pt x="85" y="193"/>
                </a:cubicBezTo>
                <a:close/>
                <a:moveTo>
                  <a:pt x="120" y="212"/>
                </a:moveTo>
                <a:cubicBezTo>
                  <a:pt x="119" y="211"/>
                  <a:pt x="119" y="211"/>
                  <a:pt x="119" y="211"/>
                </a:cubicBezTo>
                <a:cubicBezTo>
                  <a:pt x="117" y="209"/>
                  <a:pt x="116" y="206"/>
                  <a:pt x="116" y="203"/>
                </a:cubicBezTo>
                <a:cubicBezTo>
                  <a:pt x="116" y="200"/>
                  <a:pt x="117" y="198"/>
                  <a:pt x="119" y="196"/>
                </a:cubicBezTo>
                <a:cubicBezTo>
                  <a:pt x="131" y="184"/>
                  <a:pt x="131" y="184"/>
                  <a:pt x="131" y="184"/>
                </a:cubicBezTo>
                <a:cubicBezTo>
                  <a:pt x="133" y="182"/>
                  <a:pt x="136" y="181"/>
                  <a:pt x="139" y="181"/>
                </a:cubicBezTo>
                <a:cubicBezTo>
                  <a:pt x="142" y="181"/>
                  <a:pt x="145" y="182"/>
                  <a:pt x="147" y="184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49" y="187"/>
                  <a:pt x="150" y="189"/>
                  <a:pt x="150" y="192"/>
                </a:cubicBezTo>
                <a:cubicBezTo>
                  <a:pt x="150" y="195"/>
                  <a:pt x="149" y="198"/>
                  <a:pt x="147" y="200"/>
                </a:cubicBezTo>
                <a:cubicBezTo>
                  <a:pt x="135" y="212"/>
                  <a:pt x="135" y="212"/>
                  <a:pt x="135" y="212"/>
                </a:cubicBezTo>
                <a:cubicBezTo>
                  <a:pt x="131" y="216"/>
                  <a:pt x="124" y="216"/>
                  <a:pt x="120" y="212"/>
                </a:cubicBezTo>
                <a:close/>
                <a:moveTo>
                  <a:pt x="281" y="159"/>
                </a:moveTo>
                <a:cubicBezTo>
                  <a:pt x="277" y="163"/>
                  <a:pt x="270" y="163"/>
                  <a:pt x="266" y="158"/>
                </a:cubicBezTo>
                <a:cubicBezTo>
                  <a:pt x="239" y="132"/>
                  <a:pt x="239" y="132"/>
                  <a:pt x="239" y="132"/>
                </a:cubicBezTo>
                <a:cubicBezTo>
                  <a:pt x="234" y="126"/>
                  <a:pt x="234" y="126"/>
                  <a:pt x="234" y="126"/>
                </a:cubicBezTo>
                <a:cubicBezTo>
                  <a:pt x="232" y="124"/>
                  <a:pt x="230" y="123"/>
                  <a:pt x="228" y="123"/>
                </a:cubicBezTo>
                <a:cubicBezTo>
                  <a:pt x="228" y="123"/>
                  <a:pt x="227" y="123"/>
                  <a:pt x="227" y="124"/>
                </a:cubicBezTo>
                <a:cubicBezTo>
                  <a:pt x="226" y="124"/>
                  <a:pt x="226" y="124"/>
                  <a:pt x="225" y="124"/>
                </a:cubicBezTo>
                <a:cubicBezTo>
                  <a:pt x="224" y="124"/>
                  <a:pt x="223" y="125"/>
                  <a:pt x="223" y="126"/>
                </a:cubicBezTo>
                <a:cubicBezTo>
                  <a:pt x="221" y="127"/>
                  <a:pt x="221" y="129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1" y="133"/>
                  <a:pt x="221" y="135"/>
                  <a:pt x="223" y="137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7" y="171"/>
                  <a:pt x="257" y="171"/>
                  <a:pt x="257" y="171"/>
                </a:cubicBezTo>
                <a:cubicBezTo>
                  <a:pt x="259" y="173"/>
                  <a:pt x="260" y="175"/>
                  <a:pt x="260" y="178"/>
                </a:cubicBezTo>
                <a:cubicBezTo>
                  <a:pt x="260" y="181"/>
                  <a:pt x="259" y="184"/>
                  <a:pt x="256" y="186"/>
                </a:cubicBezTo>
                <a:cubicBezTo>
                  <a:pt x="252" y="190"/>
                  <a:pt x="244" y="190"/>
                  <a:pt x="240" y="18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208" y="153"/>
                  <a:pt x="203" y="153"/>
                  <a:pt x="200" y="156"/>
                </a:cubicBezTo>
                <a:cubicBezTo>
                  <a:pt x="197" y="159"/>
                  <a:pt x="197" y="164"/>
                  <a:pt x="200" y="167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25" y="192"/>
                  <a:pt x="225" y="192"/>
                  <a:pt x="225" y="192"/>
                </a:cubicBezTo>
                <a:cubicBezTo>
                  <a:pt x="227" y="194"/>
                  <a:pt x="228" y="197"/>
                  <a:pt x="228" y="200"/>
                </a:cubicBezTo>
                <a:cubicBezTo>
                  <a:pt x="228" y="202"/>
                  <a:pt x="227" y="204"/>
                  <a:pt x="225" y="206"/>
                </a:cubicBezTo>
                <a:cubicBezTo>
                  <a:pt x="222" y="210"/>
                  <a:pt x="215" y="209"/>
                  <a:pt x="211" y="205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1" y="186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90" y="185"/>
                  <a:pt x="190" y="185"/>
                </a:cubicBezTo>
                <a:cubicBezTo>
                  <a:pt x="190" y="185"/>
                  <a:pt x="190" y="184"/>
                  <a:pt x="189" y="184"/>
                </a:cubicBezTo>
                <a:cubicBezTo>
                  <a:pt x="189" y="184"/>
                  <a:pt x="189" y="184"/>
                  <a:pt x="189" y="184"/>
                </a:cubicBezTo>
                <a:cubicBezTo>
                  <a:pt x="188" y="184"/>
                  <a:pt x="188" y="184"/>
                  <a:pt x="188" y="184"/>
                </a:cubicBezTo>
                <a:cubicBezTo>
                  <a:pt x="188" y="184"/>
                  <a:pt x="187" y="184"/>
                  <a:pt x="187" y="184"/>
                </a:cubicBezTo>
                <a:cubicBezTo>
                  <a:pt x="187" y="184"/>
                  <a:pt x="187" y="184"/>
                  <a:pt x="187" y="184"/>
                </a:cubicBezTo>
                <a:cubicBezTo>
                  <a:pt x="186" y="184"/>
                  <a:pt x="186" y="184"/>
                  <a:pt x="186" y="184"/>
                </a:cubicBezTo>
                <a:cubicBezTo>
                  <a:pt x="186" y="184"/>
                  <a:pt x="185" y="184"/>
                  <a:pt x="185" y="184"/>
                </a:cubicBezTo>
                <a:cubicBezTo>
                  <a:pt x="185" y="184"/>
                  <a:pt x="185" y="184"/>
                  <a:pt x="184" y="184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3" y="184"/>
                  <a:pt x="183" y="185"/>
                  <a:pt x="183" y="185"/>
                </a:cubicBezTo>
                <a:cubicBezTo>
                  <a:pt x="183" y="185"/>
                  <a:pt x="182" y="185"/>
                  <a:pt x="182" y="185"/>
                </a:cubicBezTo>
                <a:cubicBezTo>
                  <a:pt x="182" y="185"/>
                  <a:pt x="182" y="185"/>
                  <a:pt x="182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0" y="187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80" y="187"/>
                  <a:pt x="180" y="188"/>
                  <a:pt x="180" y="188"/>
                </a:cubicBezTo>
                <a:cubicBezTo>
                  <a:pt x="180" y="188"/>
                  <a:pt x="179" y="188"/>
                  <a:pt x="179" y="189"/>
                </a:cubicBezTo>
                <a:cubicBezTo>
                  <a:pt x="179" y="189"/>
                  <a:pt x="179" y="189"/>
                  <a:pt x="179" y="189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79" y="190"/>
                  <a:pt x="179" y="190"/>
                  <a:pt x="179" y="191"/>
                </a:cubicBezTo>
                <a:cubicBezTo>
                  <a:pt x="179" y="191"/>
                  <a:pt x="179" y="191"/>
                  <a:pt x="179" y="191"/>
                </a:cubicBezTo>
                <a:cubicBezTo>
                  <a:pt x="179" y="192"/>
                  <a:pt x="179" y="192"/>
                  <a:pt x="179" y="192"/>
                </a:cubicBezTo>
                <a:cubicBezTo>
                  <a:pt x="179" y="192"/>
                  <a:pt x="179" y="193"/>
                  <a:pt x="179" y="193"/>
                </a:cubicBezTo>
                <a:cubicBezTo>
                  <a:pt x="179" y="193"/>
                  <a:pt x="179" y="193"/>
                  <a:pt x="179" y="194"/>
                </a:cubicBezTo>
                <a:cubicBezTo>
                  <a:pt x="179" y="194"/>
                  <a:pt x="179" y="194"/>
                  <a:pt x="179" y="194"/>
                </a:cubicBezTo>
                <a:cubicBezTo>
                  <a:pt x="179" y="195"/>
                  <a:pt x="180" y="195"/>
                  <a:pt x="180" y="195"/>
                </a:cubicBezTo>
                <a:cubicBezTo>
                  <a:pt x="180" y="195"/>
                  <a:pt x="180" y="195"/>
                  <a:pt x="180" y="196"/>
                </a:cubicBezTo>
                <a:cubicBezTo>
                  <a:pt x="180" y="196"/>
                  <a:pt x="180" y="196"/>
                  <a:pt x="181" y="196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91" y="207"/>
                  <a:pt x="191" y="207"/>
                  <a:pt x="191" y="207"/>
                </a:cubicBezTo>
                <a:cubicBezTo>
                  <a:pt x="193" y="209"/>
                  <a:pt x="192" y="214"/>
                  <a:pt x="188" y="218"/>
                </a:cubicBezTo>
                <a:cubicBezTo>
                  <a:pt x="187" y="220"/>
                  <a:pt x="184" y="221"/>
                  <a:pt x="182" y="221"/>
                </a:cubicBezTo>
                <a:cubicBezTo>
                  <a:pt x="179" y="221"/>
                  <a:pt x="176" y="220"/>
                  <a:pt x="174" y="218"/>
                </a:cubicBezTo>
                <a:cubicBezTo>
                  <a:pt x="162" y="206"/>
                  <a:pt x="162" y="206"/>
                  <a:pt x="162" y="206"/>
                </a:cubicBezTo>
                <a:cubicBezTo>
                  <a:pt x="164" y="202"/>
                  <a:pt x="166" y="197"/>
                  <a:pt x="166" y="192"/>
                </a:cubicBezTo>
                <a:cubicBezTo>
                  <a:pt x="166" y="185"/>
                  <a:pt x="163" y="179"/>
                  <a:pt x="158" y="174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53" y="168"/>
                  <a:pt x="146" y="165"/>
                  <a:pt x="139" y="165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139" y="159"/>
                  <a:pt x="136" y="152"/>
                  <a:pt x="131" y="147"/>
                </a:cubicBezTo>
                <a:cubicBezTo>
                  <a:pt x="131" y="146"/>
                  <a:pt x="131" y="146"/>
                  <a:pt x="131" y="146"/>
                </a:cubicBezTo>
                <a:cubicBezTo>
                  <a:pt x="127" y="142"/>
                  <a:pt x="121" y="139"/>
                  <a:pt x="116" y="139"/>
                </a:cubicBezTo>
                <a:cubicBezTo>
                  <a:pt x="117" y="130"/>
                  <a:pt x="115" y="122"/>
                  <a:pt x="109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3" y="110"/>
                  <a:pt x="97" y="107"/>
                  <a:pt x="90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8" y="101"/>
                  <a:pt x="86" y="94"/>
                  <a:pt x="81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75" y="84"/>
                  <a:pt x="69" y="81"/>
                  <a:pt x="62" y="81"/>
                </a:cubicBezTo>
                <a:cubicBezTo>
                  <a:pt x="55" y="81"/>
                  <a:pt x="48" y="84"/>
                  <a:pt x="43" y="89"/>
                </a:cubicBezTo>
                <a:cubicBezTo>
                  <a:pt x="42" y="90"/>
                  <a:pt x="42" y="90"/>
                  <a:pt x="42" y="90"/>
                </a:cubicBezTo>
                <a:cubicBezTo>
                  <a:pt x="22" y="74"/>
                  <a:pt x="22" y="74"/>
                  <a:pt x="22" y="74"/>
                </a:cubicBezTo>
                <a:cubicBezTo>
                  <a:pt x="18" y="70"/>
                  <a:pt x="17" y="62"/>
                  <a:pt x="21" y="58"/>
                </a:cubicBezTo>
                <a:cubicBezTo>
                  <a:pt x="48" y="24"/>
                  <a:pt x="48" y="24"/>
                  <a:pt x="48" y="24"/>
                </a:cubicBezTo>
                <a:cubicBezTo>
                  <a:pt x="52" y="19"/>
                  <a:pt x="61" y="17"/>
                  <a:pt x="67" y="20"/>
                </a:cubicBezTo>
                <a:cubicBezTo>
                  <a:pt x="83" y="28"/>
                  <a:pt x="83" y="28"/>
                  <a:pt x="83" y="28"/>
                </a:cubicBezTo>
                <a:cubicBezTo>
                  <a:pt x="94" y="33"/>
                  <a:pt x="112" y="33"/>
                  <a:pt x="123" y="26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35" y="18"/>
                  <a:pt x="148" y="17"/>
                  <a:pt x="155" y="19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40" y="29"/>
                  <a:pt x="135" y="45"/>
                  <a:pt x="140" y="58"/>
                </a:cubicBezTo>
                <a:cubicBezTo>
                  <a:pt x="141" y="59"/>
                  <a:pt x="141" y="59"/>
                  <a:pt x="141" y="59"/>
                </a:cubicBezTo>
                <a:cubicBezTo>
                  <a:pt x="145" y="69"/>
                  <a:pt x="155" y="75"/>
                  <a:pt x="165" y="75"/>
                </a:cubicBezTo>
                <a:cubicBezTo>
                  <a:pt x="169" y="75"/>
                  <a:pt x="172" y="74"/>
                  <a:pt x="175" y="73"/>
                </a:cubicBezTo>
                <a:cubicBezTo>
                  <a:pt x="185" y="69"/>
                  <a:pt x="185" y="69"/>
                  <a:pt x="185" y="69"/>
                </a:cubicBezTo>
                <a:cubicBezTo>
                  <a:pt x="191" y="67"/>
                  <a:pt x="196" y="66"/>
                  <a:pt x="198" y="65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80" y="146"/>
                  <a:pt x="280" y="146"/>
                  <a:pt x="280" y="146"/>
                </a:cubicBezTo>
                <a:cubicBezTo>
                  <a:pt x="282" y="148"/>
                  <a:pt x="283" y="151"/>
                  <a:pt x="283" y="153"/>
                </a:cubicBezTo>
                <a:cubicBezTo>
                  <a:pt x="283" y="156"/>
                  <a:pt x="282" y="158"/>
                  <a:pt x="281" y="159"/>
                </a:cubicBezTo>
                <a:close/>
                <a:moveTo>
                  <a:pt x="331" y="72"/>
                </a:moveTo>
                <a:cubicBezTo>
                  <a:pt x="289" y="118"/>
                  <a:pt x="289" y="118"/>
                  <a:pt x="289" y="118"/>
                </a:cubicBezTo>
                <a:cubicBezTo>
                  <a:pt x="285" y="122"/>
                  <a:pt x="278" y="122"/>
                  <a:pt x="274" y="118"/>
                </a:cubicBezTo>
                <a:cubicBezTo>
                  <a:pt x="254" y="98"/>
                  <a:pt x="254" y="98"/>
                  <a:pt x="254" y="98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07" y="52"/>
                  <a:pt x="207" y="52"/>
                  <a:pt x="207" y="52"/>
                </a:cubicBezTo>
                <a:cubicBezTo>
                  <a:pt x="205" y="50"/>
                  <a:pt x="203" y="50"/>
                  <a:pt x="200" y="50"/>
                </a:cubicBezTo>
                <a:cubicBezTo>
                  <a:pt x="193" y="50"/>
                  <a:pt x="182" y="54"/>
                  <a:pt x="179" y="55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4" y="61"/>
                  <a:pt x="157" y="58"/>
                  <a:pt x="155" y="53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2" y="46"/>
                  <a:pt x="155" y="39"/>
                  <a:pt x="160" y="36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94" y="18"/>
                  <a:pt x="206" y="18"/>
                  <a:pt x="212" y="22"/>
                </a:cubicBezTo>
                <a:cubicBezTo>
                  <a:pt x="226" y="32"/>
                  <a:pt x="226" y="32"/>
                  <a:pt x="226" y="32"/>
                </a:cubicBezTo>
                <a:cubicBezTo>
                  <a:pt x="232" y="35"/>
                  <a:pt x="239" y="37"/>
                  <a:pt x="246" y="37"/>
                </a:cubicBezTo>
                <a:cubicBezTo>
                  <a:pt x="254" y="37"/>
                  <a:pt x="261" y="35"/>
                  <a:pt x="266" y="32"/>
                </a:cubicBezTo>
                <a:cubicBezTo>
                  <a:pt x="288" y="18"/>
                  <a:pt x="288" y="18"/>
                  <a:pt x="288" y="18"/>
                </a:cubicBezTo>
                <a:cubicBezTo>
                  <a:pt x="290" y="16"/>
                  <a:pt x="292" y="16"/>
                  <a:pt x="294" y="16"/>
                </a:cubicBezTo>
                <a:cubicBezTo>
                  <a:pt x="298" y="16"/>
                  <a:pt x="302" y="17"/>
                  <a:pt x="305" y="20"/>
                </a:cubicBezTo>
                <a:cubicBezTo>
                  <a:pt x="332" y="54"/>
                  <a:pt x="332" y="54"/>
                  <a:pt x="332" y="54"/>
                </a:cubicBezTo>
                <a:cubicBezTo>
                  <a:pt x="336" y="59"/>
                  <a:pt x="335" y="67"/>
                  <a:pt x="331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83D0D563-121D-4B1F-9596-773DD510E648}"/>
              </a:ext>
            </a:extLst>
          </p:cNvPr>
          <p:cNvGrpSpPr/>
          <p:nvPr/>
        </p:nvGrpSpPr>
        <p:grpSpPr>
          <a:xfrm>
            <a:off x="1584813" y="4722536"/>
            <a:ext cx="247638" cy="342758"/>
            <a:chOff x="10033000" y="615950"/>
            <a:chExt cx="719137" cy="995363"/>
          </a:xfrm>
          <a:solidFill>
            <a:schemeClr val="bg1"/>
          </a:solidFill>
        </p:grpSpPr>
        <p:sp>
          <p:nvSpPr>
            <p:cNvPr id="10" name="Freeform 145">
              <a:extLst>
                <a:ext uri="{FF2B5EF4-FFF2-40B4-BE49-F238E27FC236}">
                  <a16:creationId xmlns="" xmlns:a16="http://schemas.microsoft.com/office/drawing/2014/main" id="{E13529B3-F271-4D87-93AC-A903B0666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3000" y="615950"/>
              <a:ext cx="719137" cy="995363"/>
            </a:xfrm>
            <a:custGeom>
              <a:avLst/>
              <a:gdLst>
                <a:gd name="T0" fmla="*/ 119 w 239"/>
                <a:gd name="T1" fmla="*/ 0 h 330"/>
                <a:gd name="T2" fmla="*/ 0 w 239"/>
                <a:gd name="T3" fmla="*/ 119 h 330"/>
                <a:gd name="T4" fmla="*/ 15 w 239"/>
                <a:gd name="T5" fmla="*/ 177 h 330"/>
                <a:gd name="T6" fmla="*/ 16 w 239"/>
                <a:gd name="T7" fmla="*/ 178 h 330"/>
                <a:gd name="T8" fmla="*/ 19 w 239"/>
                <a:gd name="T9" fmla="*/ 184 h 330"/>
                <a:gd name="T10" fmla="*/ 20 w 239"/>
                <a:gd name="T11" fmla="*/ 185 h 330"/>
                <a:gd name="T12" fmla="*/ 28 w 239"/>
                <a:gd name="T13" fmla="*/ 197 h 330"/>
                <a:gd name="T14" fmla="*/ 36 w 239"/>
                <a:gd name="T15" fmla="*/ 206 h 330"/>
                <a:gd name="T16" fmla="*/ 59 w 239"/>
                <a:gd name="T17" fmla="*/ 239 h 330"/>
                <a:gd name="T18" fmla="*/ 67 w 239"/>
                <a:gd name="T19" fmla="*/ 272 h 330"/>
                <a:gd name="T20" fmla="*/ 67 w 239"/>
                <a:gd name="T21" fmla="*/ 310 h 330"/>
                <a:gd name="T22" fmla="*/ 71 w 239"/>
                <a:gd name="T23" fmla="*/ 316 h 330"/>
                <a:gd name="T24" fmla="*/ 119 w 239"/>
                <a:gd name="T25" fmla="*/ 330 h 330"/>
                <a:gd name="T26" fmla="*/ 168 w 239"/>
                <a:gd name="T27" fmla="*/ 316 h 330"/>
                <a:gd name="T28" fmla="*/ 172 w 239"/>
                <a:gd name="T29" fmla="*/ 310 h 330"/>
                <a:gd name="T30" fmla="*/ 172 w 239"/>
                <a:gd name="T31" fmla="*/ 272 h 330"/>
                <a:gd name="T32" fmla="*/ 180 w 239"/>
                <a:gd name="T33" fmla="*/ 239 h 330"/>
                <a:gd name="T34" fmla="*/ 203 w 239"/>
                <a:gd name="T35" fmla="*/ 206 h 330"/>
                <a:gd name="T36" fmla="*/ 210 w 239"/>
                <a:gd name="T37" fmla="*/ 197 h 330"/>
                <a:gd name="T38" fmla="*/ 219 w 239"/>
                <a:gd name="T39" fmla="*/ 185 h 330"/>
                <a:gd name="T40" fmla="*/ 220 w 239"/>
                <a:gd name="T41" fmla="*/ 184 h 330"/>
                <a:gd name="T42" fmla="*/ 223 w 239"/>
                <a:gd name="T43" fmla="*/ 179 h 330"/>
                <a:gd name="T44" fmla="*/ 224 w 239"/>
                <a:gd name="T45" fmla="*/ 177 h 330"/>
                <a:gd name="T46" fmla="*/ 239 w 239"/>
                <a:gd name="T47" fmla="*/ 119 h 330"/>
                <a:gd name="T48" fmla="*/ 119 w 239"/>
                <a:gd name="T49" fmla="*/ 0 h 330"/>
                <a:gd name="T50" fmla="*/ 157 w 239"/>
                <a:gd name="T51" fmla="*/ 305 h 330"/>
                <a:gd name="T52" fmla="*/ 119 w 239"/>
                <a:gd name="T53" fmla="*/ 315 h 330"/>
                <a:gd name="T54" fmla="*/ 82 w 239"/>
                <a:gd name="T55" fmla="*/ 305 h 330"/>
                <a:gd name="T56" fmla="*/ 82 w 239"/>
                <a:gd name="T57" fmla="*/ 279 h 330"/>
                <a:gd name="T58" fmla="*/ 157 w 239"/>
                <a:gd name="T59" fmla="*/ 279 h 330"/>
                <a:gd name="T60" fmla="*/ 157 w 239"/>
                <a:gd name="T61" fmla="*/ 305 h 330"/>
                <a:gd name="T62" fmla="*/ 210 w 239"/>
                <a:gd name="T63" fmla="*/ 170 h 330"/>
                <a:gd name="T64" fmla="*/ 208 w 239"/>
                <a:gd name="T65" fmla="*/ 174 h 330"/>
                <a:gd name="T66" fmla="*/ 199 w 239"/>
                <a:gd name="T67" fmla="*/ 188 h 330"/>
                <a:gd name="T68" fmla="*/ 192 w 239"/>
                <a:gd name="T69" fmla="*/ 197 h 330"/>
                <a:gd name="T70" fmla="*/ 166 w 239"/>
                <a:gd name="T71" fmla="*/ 234 h 330"/>
                <a:gd name="T72" fmla="*/ 158 w 239"/>
                <a:gd name="T73" fmla="*/ 264 h 330"/>
                <a:gd name="T74" fmla="*/ 81 w 239"/>
                <a:gd name="T75" fmla="*/ 264 h 330"/>
                <a:gd name="T76" fmla="*/ 73 w 239"/>
                <a:gd name="T77" fmla="*/ 234 h 330"/>
                <a:gd name="T78" fmla="*/ 47 w 239"/>
                <a:gd name="T79" fmla="*/ 197 h 330"/>
                <a:gd name="T80" fmla="*/ 40 w 239"/>
                <a:gd name="T81" fmla="*/ 188 h 330"/>
                <a:gd name="T82" fmla="*/ 30 w 239"/>
                <a:gd name="T83" fmla="*/ 174 h 330"/>
                <a:gd name="T84" fmla="*/ 28 w 239"/>
                <a:gd name="T85" fmla="*/ 170 h 330"/>
                <a:gd name="T86" fmla="*/ 15 w 239"/>
                <a:gd name="T87" fmla="*/ 119 h 330"/>
                <a:gd name="T88" fmla="*/ 119 w 239"/>
                <a:gd name="T89" fmla="*/ 15 h 330"/>
                <a:gd name="T90" fmla="*/ 224 w 239"/>
                <a:gd name="T91" fmla="*/ 119 h 330"/>
                <a:gd name="T92" fmla="*/ 210 w 239"/>
                <a:gd name="T93" fmla="*/ 17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9" h="330">
                  <a:moveTo>
                    <a:pt x="119" y="0"/>
                  </a:moveTo>
                  <a:cubicBezTo>
                    <a:pt x="54" y="0"/>
                    <a:pt x="0" y="54"/>
                    <a:pt x="0" y="119"/>
                  </a:cubicBezTo>
                  <a:cubicBezTo>
                    <a:pt x="0" y="140"/>
                    <a:pt x="5" y="158"/>
                    <a:pt x="15" y="177"/>
                  </a:cubicBezTo>
                  <a:cubicBezTo>
                    <a:pt x="15" y="177"/>
                    <a:pt x="15" y="178"/>
                    <a:pt x="16" y="178"/>
                  </a:cubicBezTo>
                  <a:cubicBezTo>
                    <a:pt x="17" y="180"/>
                    <a:pt x="18" y="182"/>
                    <a:pt x="19" y="184"/>
                  </a:cubicBezTo>
                  <a:cubicBezTo>
                    <a:pt x="19" y="184"/>
                    <a:pt x="19" y="185"/>
                    <a:pt x="20" y="185"/>
                  </a:cubicBezTo>
                  <a:cubicBezTo>
                    <a:pt x="22" y="188"/>
                    <a:pt x="25" y="192"/>
                    <a:pt x="28" y="197"/>
                  </a:cubicBezTo>
                  <a:cubicBezTo>
                    <a:pt x="31" y="200"/>
                    <a:pt x="33" y="203"/>
                    <a:pt x="36" y="206"/>
                  </a:cubicBezTo>
                  <a:cubicBezTo>
                    <a:pt x="45" y="218"/>
                    <a:pt x="56" y="231"/>
                    <a:pt x="59" y="239"/>
                  </a:cubicBezTo>
                  <a:cubicBezTo>
                    <a:pt x="65" y="257"/>
                    <a:pt x="67" y="270"/>
                    <a:pt x="67" y="272"/>
                  </a:cubicBezTo>
                  <a:cubicBezTo>
                    <a:pt x="67" y="310"/>
                    <a:pt x="67" y="310"/>
                    <a:pt x="67" y="310"/>
                  </a:cubicBezTo>
                  <a:cubicBezTo>
                    <a:pt x="67" y="312"/>
                    <a:pt x="69" y="315"/>
                    <a:pt x="71" y="316"/>
                  </a:cubicBezTo>
                  <a:cubicBezTo>
                    <a:pt x="72" y="316"/>
                    <a:pt x="94" y="330"/>
                    <a:pt x="119" y="330"/>
                  </a:cubicBezTo>
                  <a:cubicBezTo>
                    <a:pt x="144" y="330"/>
                    <a:pt x="167" y="316"/>
                    <a:pt x="168" y="316"/>
                  </a:cubicBezTo>
                  <a:cubicBezTo>
                    <a:pt x="170" y="315"/>
                    <a:pt x="172" y="312"/>
                    <a:pt x="172" y="310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2" y="271"/>
                    <a:pt x="173" y="257"/>
                    <a:pt x="180" y="239"/>
                  </a:cubicBezTo>
                  <a:cubicBezTo>
                    <a:pt x="183" y="231"/>
                    <a:pt x="194" y="218"/>
                    <a:pt x="203" y="206"/>
                  </a:cubicBezTo>
                  <a:cubicBezTo>
                    <a:pt x="206" y="203"/>
                    <a:pt x="208" y="200"/>
                    <a:pt x="210" y="197"/>
                  </a:cubicBezTo>
                  <a:cubicBezTo>
                    <a:pt x="214" y="192"/>
                    <a:pt x="217" y="188"/>
                    <a:pt x="219" y="185"/>
                  </a:cubicBezTo>
                  <a:cubicBezTo>
                    <a:pt x="219" y="185"/>
                    <a:pt x="220" y="184"/>
                    <a:pt x="220" y="184"/>
                  </a:cubicBezTo>
                  <a:cubicBezTo>
                    <a:pt x="221" y="182"/>
                    <a:pt x="222" y="180"/>
                    <a:pt x="223" y="179"/>
                  </a:cubicBezTo>
                  <a:cubicBezTo>
                    <a:pt x="223" y="178"/>
                    <a:pt x="224" y="177"/>
                    <a:pt x="224" y="177"/>
                  </a:cubicBezTo>
                  <a:cubicBezTo>
                    <a:pt x="234" y="158"/>
                    <a:pt x="239" y="140"/>
                    <a:pt x="239" y="119"/>
                  </a:cubicBezTo>
                  <a:cubicBezTo>
                    <a:pt x="239" y="54"/>
                    <a:pt x="185" y="0"/>
                    <a:pt x="119" y="0"/>
                  </a:cubicBezTo>
                  <a:close/>
                  <a:moveTo>
                    <a:pt x="157" y="305"/>
                  </a:moveTo>
                  <a:cubicBezTo>
                    <a:pt x="150" y="308"/>
                    <a:pt x="135" y="315"/>
                    <a:pt x="119" y="315"/>
                  </a:cubicBezTo>
                  <a:cubicBezTo>
                    <a:pt x="104" y="315"/>
                    <a:pt x="89" y="308"/>
                    <a:pt x="82" y="305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157" y="279"/>
                    <a:pt x="157" y="279"/>
                    <a:pt x="157" y="279"/>
                  </a:cubicBezTo>
                  <a:lnTo>
                    <a:pt x="157" y="305"/>
                  </a:lnTo>
                  <a:close/>
                  <a:moveTo>
                    <a:pt x="210" y="170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7" y="177"/>
                    <a:pt x="203" y="182"/>
                    <a:pt x="199" y="188"/>
                  </a:cubicBezTo>
                  <a:cubicBezTo>
                    <a:pt x="196" y="191"/>
                    <a:pt x="194" y="194"/>
                    <a:pt x="192" y="197"/>
                  </a:cubicBezTo>
                  <a:cubicBezTo>
                    <a:pt x="181" y="210"/>
                    <a:pt x="170" y="223"/>
                    <a:pt x="166" y="234"/>
                  </a:cubicBezTo>
                  <a:cubicBezTo>
                    <a:pt x="161" y="247"/>
                    <a:pt x="159" y="258"/>
                    <a:pt x="158" y="264"/>
                  </a:cubicBezTo>
                  <a:cubicBezTo>
                    <a:pt x="81" y="264"/>
                    <a:pt x="81" y="264"/>
                    <a:pt x="81" y="264"/>
                  </a:cubicBezTo>
                  <a:cubicBezTo>
                    <a:pt x="80" y="258"/>
                    <a:pt x="78" y="247"/>
                    <a:pt x="73" y="234"/>
                  </a:cubicBezTo>
                  <a:cubicBezTo>
                    <a:pt x="69" y="223"/>
                    <a:pt x="58" y="210"/>
                    <a:pt x="47" y="197"/>
                  </a:cubicBezTo>
                  <a:cubicBezTo>
                    <a:pt x="45" y="194"/>
                    <a:pt x="42" y="191"/>
                    <a:pt x="40" y="188"/>
                  </a:cubicBezTo>
                  <a:cubicBezTo>
                    <a:pt x="35" y="182"/>
                    <a:pt x="32" y="177"/>
                    <a:pt x="30" y="174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19" y="153"/>
                    <a:pt x="15" y="137"/>
                    <a:pt x="15" y="119"/>
                  </a:cubicBezTo>
                  <a:cubicBezTo>
                    <a:pt x="15" y="62"/>
                    <a:pt x="62" y="15"/>
                    <a:pt x="119" y="15"/>
                  </a:cubicBezTo>
                  <a:cubicBezTo>
                    <a:pt x="177" y="15"/>
                    <a:pt x="224" y="62"/>
                    <a:pt x="224" y="119"/>
                  </a:cubicBezTo>
                  <a:cubicBezTo>
                    <a:pt x="224" y="137"/>
                    <a:pt x="220" y="153"/>
                    <a:pt x="210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1" name="Freeform 146">
              <a:extLst>
                <a:ext uri="{FF2B5EF4-FFF2-40B4-BE49-F238E27FC236}">
                  <a16:creationId xmlns="" xmlns:a16="http://schemas.microsoft.com/office/drawing/2014/main" id="{D0B4401B-8F1E-4667-AFC6-4B34416A9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0" y="900113"/>
              <a:ext cx="331787" cy="238125"/>
            </a:xfrm>
            <a:custGeom>
              <a:avLst/>
              <a:gdLst>
                <a:gd name="T0" fmla="*/ 97 w 110"/>
                <a:gd name="T1" fmla="*/ 3 h 79"/>
                <a:gd name="T2" fmla="*/ 39 w 110"/>
                <a:gd name="T3" fmla="*/ 61 h 79"/>
                <a:gd name="T4" fmla="*/ 13 w 110"/>
                <a:gd name="T5" fmla="*/ 35 h 79"/>
                <a:gd name="T6" fmla="*/ 3 w 110"/>
                <a:gd name="T7" fmla="*/ 35 h 79"/>
                <a:gd name="T8" fmla="*/ 3 w 110"/>
                <a:gd name="T9" fmla="*/ 45 h 79"/>
                <a:gd name="T10" fmla="*/ 34 w 110"/>
                <a:gd name="T11" fmla="*/ 77 h 79"/>
                <a:gd name="T12" fmla="*/ 39 w 110"/>
                <a:gd name="T13" fmla="*/ 79 h 79"/>
                <a:gd name="T14" fmla="*/ 45 w 110"/>
                <a:gd name="T15" fmla="*/ 77 h 79"/>
                <a:gd name="T16" fmla="*/ 108 w 110"/>
                <a:gd name="T17" fmla="*/ 14 h 79"/>
                <a:gd name="T18" fmla="*/ 108 w 110"/>
                <a:gd name="T19" fmla="*/ 3 h 79"/>
                <a:gd name="T20" fmla="*/ 97 w 110"/>
                <a:gd name="T21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79">
                  <a:moveTo>
                    <a:pt x="97" y="3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0" y="32"/>
                    <a:pt x="6" y="32"/>
                    <a:pt x="3" y="35"/>
                  </a:cubicBezTo>
                  <a:cubicBezTo>
                    <a:pt x="0" y="38"/>
                    <a:pt x="0" y="42"/>
                    <a:pt x="3" y="4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6" y="78"/>
                    <a:pt x="37" y="79"/>
                    <a:pt x="39" y="79"/>
                  </a:cubicBezTo>
                  <a:cubicBezTo>
                    <a:pt x="41" y="79"/>
                    <a:pt x="43" y="78"/>
                    <a:pt x="45" y="77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1"/>
                    <a:pt x="110" y="6"/>
                    <a:pt x="108" y="3"/>
                  </a:cubicBezTo>
                  <a:cubicBezTo>
                    <a:pt x="105" y="0"/>
                    <a:pt x="100" y="0"/>
                    <a:pt x="9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C0C1412-A90F-49A2-B01B-1278811A5609}"/>
              </a:ext>
            </a:extLst>
          </p:cNvPr>
          <p:cNvSpPr/>
          <p:nvPr/>
        </p:nvSpPr>
        <p:spPr>
          <a:xfrm>
            <a:off x="2345376" y="4261421"/>
            <a:ext cx="43107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공간의 외벽 단열재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접합부 단열 마감 상태 확인 각 방에 설치된 창틀 주변의 단열 마감 상태 확인 외벽에 설치된 콘센트 주변 단열 마감 상태 확인 바닥 난방 배관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벽면 외에 천장 등도 확인하며 누수 흔적 확인 벽 코너와 창문 주변의 결로 확인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35F105D-53AF-47B0-B76F-B0A76D395F14}"/>
              </a:ext>
            </a:extLst>
          </p:cNvPr>
          <p:cNvSpPr/>
          <p:nvPr/>
        </p:nvSpPr>
        <p:spPr>
          <a:xfrm>
            <a:off x="3398008" y="4080915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확인사항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88CA11E-D83A-467B-AC10-1CCB184838E0}"/>
              </a:ext>
            </a:extLst>
          </p:cNvPr>
          <p:cNvSpPr txBox="1"/>
          <p:nvPr/>
        </p:nvSpPr>
        <p:spPr>
          <a:xfrm>
            <a:off x="2435963" y="438950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FD49192D-A2E1-4AC7-9C13-2C75D01E38B9}"/>
              </a:ext>
            </a:extLst>
          </p:cNvPr>
          <p:cNvSpPr/>
          <p:nvPr/>
        </p:nvSpPr>
        <p:spPr>
          <a:xfrm>
            <a:off x="3374259" y="6687057"/>
            <a:ext cx="2614961" cy="1849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코너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창문 틈새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외벽에 설치된 콘센트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천장 점검구 내부</a:t>
            </a:r>
          </a:p>
          <a:p>
            <a:pPr indent="0"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우수관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15A2699-684B-4837-B085-7B9B73737DA5}"/>
              </a:ext>
            </a:extLst>
          </p:cNvPr>
          <p:cNvSpPr/>
          <p:nvPr/>
        </p:nvSpPr>
        <p:spPr>
          <a:xfrm>
            <a:off x="3409885" y="6328381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진행내용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ADA12FF-0066-4303-9E3E-C9AE2E6F3F22}"/>
              </a:ext>
            </a:extLst>
          </p:cNvPr>
          <p:cNvSpPr txBox="1"/>
          <p:nvPr/>
        </p:nvSpPr>
        <p:spPr>
          <a:xfrm>
            <a:off x="2435963" y="655383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B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54E5E8B-352B-45E5-B6FD-05B0BDAD44BC}"/>
              </a:ext>
            </a:extLst>
          </p:cNvPr>
          <p:cNvSpPr/>
          <p:nvPr/>
        </p:nvSpPr>
        <p:spPr>
          <a:xfrm>
            <a:off x="0" y="0"/>
            <a:ext cx="914397" cy="3933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 txBox="1">
            <a:spLocks/>
          </p:cNvSpPr>
          <p:nvPr/>
        </p:nvSpPr>
        <p:spPr>
          <a:xfrm>
            <a:off x="856501" y="508033"/>
            <a:ext cx="2326974" cy="422573"/>
          </a:xfrm>
          <a:prstGeom prst="rect">
            <a:avLst/>
          </a:prstGeom>
        </p:spPr>
        <p:txBody>
          <a:bodyPr>
            <a:normAutofit fontScale="75000" lnSpcReduction="20000"/>
          </a:bodyPr>
          <a:lstStyle/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3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6-1</a:t>
            </a:r>
            <a:r>
              <a:rPr kumimoji="0" lang="en-US" altLang="ko-KR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열화상 측정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480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91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866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876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8905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8795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42EE2D3-421C-AA59-BA37-C804197A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30358D-43BF-3D5A-1E50-CFD71C84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55" y="741999"/>
            <a:ext cx="5715000" cy="534716"/>
          </a:xfrm>
        </p:spPr>
        <p:txBody>
          <a:bodyPr/>
          <a:lstStyle/>
          <a:p>
            <a:pPr lvl="0" fontAlgn="base">
              <a:spcAft>
                <a:spcPct val="0"/>
              </a:spcAft>
            </a:pPr>
            <a:r>
              <a:rPr lang="en-US" altLang="ko-KR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7-1</a:t>
            </a:r>
            <a:r>
              <a:rPr lang="ko-KR" altLang="en-US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실 내  공 기  질  관 리  방 안 </a:t>
            </a:r>
            <a:endParaRPr lang="ko-KR" altLang="en-US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88991" y="1771276"/>
          <a:ext cx="2880320" cy="263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142"/>
                <a:gridCol w="1628178"/>
              </a:tblGrid>
              <a:tr h="2763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신축 공동 주택 실내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공기질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 권고 기준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오염물질 항목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기준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라돈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148㏃/m3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37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폼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알데히드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(HCHO)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210㎍/m3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톨루엔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1000㎍/m3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에틸벤젠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360㎍/m3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자일렌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스티렌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3414006" y="1774884"/>
            <a:ext cx="3179764" cy="760583"/>
            <a:chOff x="429260" y="2788191"/>
            <a:chExt cx="6110578" cy="760583"/>
          </a:xfrm>
        </p:grpSpPr>
        <p:sp>
          <p:nvSpPr>
            <p:cNvPr id="43" name="직사각형 42"/>
            <p:cNvSpPr/>
            <p:nvPr/>
          </p:nvSpPr>
          <p:spPr>
            <a:xfrm>
              <a:off x="441498" y="3087109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0pCi/L(0㏃/m3) ~ 4pCi/L(148㏃/m3)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기준 수치 이내로 일반적 환기로 가능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4" name="그룹 7"/>
            <p:cNvGrpSpPr/>
            <p:nvPr/>
          </p:nvGrpSpPr>
          <p:grpSpPr>
            <a:xfrm>
              <a:off x="429260" y="2788191"/>
              <a:ext cx="5999480" cy="307777"/>
              <a:chOff x="429260" y="2889816"/>
              <a:chExt cx="5999480" cy="30777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29260" y="2889816"/>
                <a:ext cx="27798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라돈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관리 방안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3412832" y="2697188"/>
            <a:ext cx="4760070" cy="752248"/>
            <a:chOff x="427004" y="3771255"/>
            <a:chExt cx="9147464" cy="752248"/>
          </a:xfrm>
        </p:grpSpPr>
        <p:sp>
          <p:nvSpPr>
            <p:cNvPr id="50" name="직사각형 49"/>
            <p:cNvSpPr/>
            <p:nvPr/>
          </p:nvSpPr>
          <p:spPr>
            <a:xfrm>
              <a:off x="427004" y="4061838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시공사에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 정밀 측정 요청 및 집중관리 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Bake  out 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실시 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grpSp>
          <p:nvGrpSpPr>
            <p:cNvPr id="51" name="그룹 73"/>
            <p:cNvGrpSpPr/>
            <p:nvPr/>
          </p:nvGrpSpPr>
          <p:grpSpPr>
            <a:xfrm>
              <a:off x="429260" y="3771255"/>
              <a:ext cx="9145208" cy="290264"/>
              <a:chOff x="429260" y="2889816"/>
              <a:chExt cx="9145208" cy="29026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9260" y="2889816"/>
                <a:ext cx="9145208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4pCi/L(148㏃/m3)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초과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 ~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미만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)8pCi/L(296㏃/m3) </a:t>
                </a:r>
                <a:endPara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2" charset="-127"/>
                  <a:ea typeface="KoPub돋움체 Medium" pitchFamily="2" charset="-127"/>
                </a:endParaRPr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5" name="그룹 10"/>
          <p:cNvGrpSpPr/>
          <p:nvPr/>
        </p:nvGrpSpPr>
        <p:grpSpPr>
          <a:xfrm>
            <a:off x="3383522" y="3585970"/>
            <a:ext cx="3173396" cy="936914"/>
            <a:chOff x="427004" y="4632800"/>
            <a:chExt cx="6098340" cy="936914"/>
          </a:xfrm>
        </p:grpSpPr>
        <p:sp>
          <p:nvSpPr>
            <p:cNvPr id="56" name="직사각형 55"/>
            <p:cNvSpPr/>
            <p:nvPr/>
          </p:nvSpPr>
          <p:spPr>
            <a:xfrm>
              <a:off x="427004" y="4923383"/>
              <a:ext cx="60983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전문가의 정밀한 측정이 요구되는 상태로 측정 결과값에 따라 저감조치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할것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정밀 측정은 형식 승인된 장비로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6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환기후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48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측정한다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.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63" name="그룹 78"/>
            <p:cNvGrpSpPr/>
            <p:nvPr/>
          </p:nvGrpSpPr>
          <p:grpSpPr>
            <a:xfrm>
              <a:off x="429260" y="4632800"/>
              <a:ext cx="5999480" cy="307777"/>
              <a:chOff x="429260" y="2889816"/>
              <a:chExt cx="5999480" cy="307777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429260" y="2889816"/>
                <a:ext cx="539449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8pCi/L(296㏃/m3) 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이상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13F78A60-5500-77AC-846B-9CB409453B74}"/>
              </a:ext>
            </a:extLst>
          </p:cNvPr>
          <p:cNvSpPr txBox="1"/>
          <p:nvPr/>
        </p:nvSpPr>
        <p:spPr>
          <a:xfrm>
            <a:off x="378846" y="1369164"/>
            <a:ext cx="5185192" cy="28761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실내 </a:t>
            </a:r>
            <a:r>
              <a:rPr lang="ko-KR" altLang="en-US" sz="14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((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서울시 조례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2019,9,26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개정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4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6" name="그래픽 324">
            <a:extLst>
              <a:ext uri="{FF2B5EF4-FFF2-40B4-BE49-F238E27FC236}">
                <a16:creationId xmlns="" xmlns:a16="http://schemas.microsoft.com/office/drawing/2014/main" id="{5A4E8ED6-7C49-10EA-AD67-822DF73D8935}"/>
              </a:ext>
            </a:extLst>
          </p:cNvPr>
          <p:cNvGrpSpPr/>
          <p:nvPr/>
        </p:nvGrpSpPr>
        <p:grpSpPr>
          <a:xfrm>
            <a:off x="-1" y="5091370"/>
            <a:ext cx="6174030" cy="3211372"/>
            <a:chOff x="3747134" y="2371089"/>
            <a:chExt cx="3620771" cy="2239644"/>
          </a:xfrm>
        </p:grpSpPr>
        <p:sp>
          <p:nvSpPr>
            <p:cNvPr id="27" name="자유형: 도형 326">
              <a:extLst>
                <a:ext uri="{FF2B5EF4-FFF2-40B4-BE49-F238E27FC236}">
                  <a16:creationId xmlns="" xmlns:a16="http://schemas.microsoft.com/office/drawing/2014/main" id="{6BC8A3E7-0ABB-A7DC-0028-AFE66D0087BD}"/>
                </a:ext>
              </a:extLst>
            </p:cNvPr>
            <p:cNvSpPr/>
            <p:nvPr/>
          </p:nvSpPr>
          <p:spPr>
            <a:xfrm>
              <a:off x="4535170" y="3192779"/>
              <a:ext cx="2832735" cy="1417954"/>
            </a:xfrm>
            <a:custGeom>
              <a:avLst/>
              <a:gdLst>
                <a:gd name="connsiteX0" fmla="*/ 2832735 w 2832735"/>
                <a:gd name="connsiteY0" fmla="*/ 707390 h 1417954"/>
                <a:gd name="connsiteX1" fmla="*/ 2670810 w 2832735"/>
                <a:gd name="connsiteY1" fmla="*/ 506730 h 1417954"/>
                <a:gd name="connsiteX2" fmla="*/ 2703830 w 2832735"/>
                <a:gd name="connsiteY2" fmla="*/ 413385 h 1417954"/>
                <a:gd name="connsiteX3" fmla="*/ 2703830 w 2832735"/>
                <a:gd name="connsiteY3" fmla="*/ 413385 h 1417954"/>
                <a:gd name="connsiteX4" fmla="*/ 2569845 w 2832735"/>
                <a:gd name="connsiteY4" fmla="*/ 271145 h 1417954"/>
                <a:gd name="connsiteX5" fmla="*/ 2393950 w 2832735"/>
                <a:gd name="connsiteY5" fmla="*/ 271145 h 1417954"/>
                <a:gd name="connsiteX6" fmla="*/ 2423160 w 2832735"/>
                <a:gd name="connsiteY6" fmla="*/ 178435 h 1417954"/>
                <a:gd name="connsiteX7" fmla="*/ 2423160 w 2832735"/>
                <a:gd name="connsiteY7" fmla="*/ 153670 h 1417954"/>
                <a:gd name="connsiteX8" fmla="*/ 2278380 w 2832735"/>
                <a:gd name="connsiteY8" fmla="*/ 0 h 1417954"/>
                <a:gd name="connsiteX9" fmla="*/ 497840 w 2832735"/>
                <a:gd name="connsiteY9" fmla="*/ 0 h 1417954"/>
                <a:gd name="connsiteX10" fmla="*/ 353060 w 2832735"/>
                <a:gd name="connsiteY10" fmla="*/ 153670 h 1417954"/>
                <a:gd name="connsiteX11" fmla="*/ 353060 w 2832735"/>
                <a:gd name="connsiteY11" fmla="*/ 178435 h 1417954"/>
                <a:gd name="connsiteX12" fmla="*/ 382270 w 2832735"/>
                <a:gd name="connsiteY12" fmla="*/ 271145 h 1417954"/>
                <a:gd name="connsiteX13" fmla="*/ 344170 w 2832735"/>
                <a:gd name="connsiteY13" fmla="*/ 271145 h 1417954"/>
                <a:gd name="connsiteX14" fmla="*/ 210185 w 2832735"/>
                <a:gd name="connsiteY14" fmla="*/ 413385 h 1417954"/>
                <a:gd name="connsiteX15" fmla="*/ 210185 w 2832735"/>
                <a:gd name="connsiteY15" fmla="*/ 413385 h 1417954"/>
                <a:gd name="connsiteX16" fmla="*/ 344170 w 2832735"/>
                <a:gd name="connsiteY16" fmla="*/ 555625 h 1417954"/>
                <a:gd name="connsiteX17" fmla="*/ 403225 w 2832735"/>
                <a:gd name="connsiteY17" fmla="*/ 555625 h 1417954"/>
                <a:gd name="connsiteX18" fmla="*/ 338455 w 2832735"/>
                <a:gd name="connsiteY18" fmla="*/ 707390 h 1417954"/>
                <a:gd name="connsiteX19" fmla="*/ 338455 w 2832735"/>
                <a:gd name="connsiteY19" fmla="*/ 707390 h 1417954"/>
                <a:gd name="connsiteX20" fmla="*/ 347980 w 2832735"/>
                <a:gd name="connsiteY20" fmla="*/ 770890 h 1417954"/>
                <a:gd name="connsiteX21" fmla="*/ 163195 w 2832735"/>
                <a:gd name="connsiteY21" fmla="*/ 770890 h 1417954"/>
                <a:gd name="connsiteX22" fmla="*/ 0 w 2832735"/>
                <a:gd name="connsiteY22" fmla="*/ 944245 h 1417954"/>
                <a:gd name="connsiteX23" fmla="*/ 0 w 2832735"/>
                <a:gd name="connsiteY23" fmla="*/ 971550 h 1417954"/>
                <a:gd name="connsiteX24" fmla="*/ 89535 w 2832735"/>
                <a:gd name="connsiteY24" fmla="*/ 1125855 h 1417954"/>
                <a:gd name="connsiteX25" fmla="*/ 73660 w 2832735"/>
                <a:gd name="connsiteY25" fmla="*/ 1203325 h 1417954"/>
                <a:gd name="connsiteX26" fmla="*/ 73660 w 2832735"/>
                <a:gd name="connsiteY26" fmla="*/ 1226820 h 1417954"/>
                <a:gd name="connsiteX27" fmla="*/ 254000 w 2832735"/>
                <a:gd name="connsiteY27" fmla="*/ 1417955 h 1417954"/>
                <a:gd name="connsiteX28" fmla="*/ 2484755 w 2832735"/>
                <a:gd name="connsiteY28" fmla="*/ 1417955 h 1417954"/>
                <a:gd name="connsiteX29" fmla="*/ 2665095 w 2832735"/>
                <a:gd name="connsiteY29" fmla="*/ 1226820 h 1417954"/>
                <a:gd name="connsiteX30" fmla="*/ 2665095 w 2832735"/>
                <a:gd name="connsiteY30" fmla="*/ 1203325 h 1417954"/>
                <a:gd name="connsiteX31" fmla="*/ 2656205 w 2832735"/>
                <a:gd name="connsiteY31" fmla="*/ 1144905 h 1417954"/>
                <a:gd name="connsiteX32" fmla="*/ 2819400 w 2832735"/>
                <a:gd name="connsiteY32" fmla="*/ 971550 h 1417954"/>
                <a:gd name="connsiteX33" fmla="*/ 2819400 w 2832735"/>
                <a:gd name="connsiteY33" fmla="*/ 944245 h 1417954"/>
                <a:gd name="connsiteX34" fmla="*/ 2785745 w 2832735"/>
                <a:gd name="connsiteY34" fmla="*/ 838835 h 1417954"/>
                <a:gd name="connsiteX35" fmla="*/ 2832735 w 2832735"/>
                <a:gd name="connsiteY35" fmla="*/ 707390 h 1417954"/>
                <a:gd name="connsiteX36" fmla="*/ 2832735 w 2832735"/>
                <a:gd name="connsiteY36" fmla="*/ 707390 h 141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2735" h="1417954">
                  <a:moveTo>
                    <a:pt x="2832735" y="707390"/>
                  </a:moveTo>
                  <a:cubicBezTo>
                    <a:pt x="2832735" y="606425"/>
                    <a:pt x="2762250" y="521970"/>
                    <a:pt x="2670810" y="506730"/>
                  </a:cubicBezTo>
                  <a:cubicBezTo>
                    <a:pt x="2691130" y="481965"/>
                    <a:pt x="2703830" y="448945"/>
                    <a:pt x="2703830" y="413385"/>
                  </a:cubicBezTo>
                  <a:lnTo>
                    <a:pt x="2703830" y="413385"/>
                  </a:lnTo>
                  <a:cubicBezTo>
                    <a:pt x="2703830" y="335280"/>
                    <a:pt x="2643505" y="271145"/>
                    <a:pt x="2569845" y="271145"/>
                  </a:cubicBezTo>
                  <a:lnTo>
                    <a:pt x="2393950" y="271145"/>
                  </a:lnTo>
                  <a:cubicBezTo>
                    <a:pt x="2412365" y="245110"/>
                    <a:pt x="2423160" y="213360"/>
                    <a:pt x="2423160" y="178435"/>
                  </a:cubicBezTo>
                  <a:lnTo>
                    <a:pt x="2423160" y="153670"/>
                  </a:lnTo>
                  <a:cubicBezTo>
                    <a:pt x="2423160" y="69215"/>
                    <a:pt x="2357755" y="0"/>
                    <a:pt x="2278380" y="0"/>
                  </a:cubicBezTo>
                  <a:lnTo>
                    <a:pt x="497840" y="0"/>
                  </a:lnTo>
                  <a:cubicBezTo>
                    <a:pt x="418465" y="0"/>
                    <a:pt x="353060" y="69215"/>
                    <a:pt x="353060" y="153670"/>
                  </a:cubicBezTo>
                  <a:lnTo>
                    <a:pt x="353060" y="178435"/>
                  </a:lnTo>
                  <a:cubicBezTo>
                    <a:pt x="353060" y="213360"/>
                    <a:pt x="363855" y="245110"/>
                    <a:pt x="382270" y="271145"/>
                  </a:cubicBezTo>
                  <a:lnTo>
                    <a:pt x="344170" y="271145"/>
                  </a:lnTo>
                  <a:cubicBezTo>
                    <a:pt x="270510" y="271145"/>
                    <a:pt x="210185" y="335280"/>
                    <a:pt x="210185" y="413385"/>
                  </a:cubicBezTo>
                  <a:lnTo>
                    <a:pt x="210185" y="413385"/>
                  </a:lnTo>
                  <a:cubicBezTo>
                    <a:pt x="210185" y="491490"/>
                    <a:pt x="270510" y="555625"/>
                    <a:pt x="344170" y="555625"/>
                  </a:cubicBezTo>
                  <a:lnTo>
                    <a:pt x="403225" y="555625"/>
                  </a:lnTo>
                  <a:cubicBezTo>
                    <a:pt x="363855" y="593090"/>
                    <a:pt x="338455" y="647065"/>
                    <a:pt x="338455" y="707390"/>
                  </a:cubicBezTo>
                  <a:lnTo>
                    <a:pt x="338455" y="707390"/>
                  </a:lnTo>
                  <a:cubicBezTo>
                    <a:pt x="338455" y="729615"/>
                    <a:pt x="341630" y="750570"/>
                    <a:pt x="347980" y="770890"/>
                  </a:cubicBezTo>
                  <a:lnTo>
                    <a:pt x="163195" y="770890"/>
                  </a:lnTo>
                  <a:cubicBezTo>
                    <a:pt x="73660" y="770890"/>
                    <a:pt x="0" y="848995"/>
                    <a:pt x="0" y="944245"/>
                  </a:cubicBezTo>
                  <a:lnTo>
                    <a:pt x="0" y="971550"/>
                  </a:lnTo>
                  <a:cubicBezTo>
                    <a:pt x="0" y="1038860"/>
                    <a:pt x="36830" y="1097280"/>
                    <a:pt x="89535" y="1125855"/>
                  </a:cubicBezTo>
                  <a:cubicBezTo>
                    <a:pt x="79375" y="1149350"/>
                    <a:pt x="73660" y="1176020"/>
                    <a:pt x="73660" y="1203325"/>
                  </a:cubicBezTo>
                  <a:lnTo>
                    <a:pt x="73660" y="1226820"/>
                  </a:lnTo>
                  <a:cubicBezTo>
                    <a:pt x="73660" y="1331595"/>
                    <a:pt x="154940" y="1417955"/>
                    <a:pt x="254000" y="1417955"/>
                  </a:cubicBezTo>
                  <a:lnTo>
                    <a:pt x="2484755" y="1417955"/>
                  </a:lnTo>
                  <a:cubicBezTo>
                    <a:pt x="2583815" y="1417955"/>
                    <a:pt x="2665095" y="1332230"/>
                    <a:pt x="2665095" y="1226820"/>
                  </a:cubicBezTo>
                  <a:lnTo>
                    <a:pt x="2665095" y="1203325"/>
                  </a:lnTo>
                  <a:cubicBezTo>
                    <a:pt x="2665095" y="1183005"/>
                    <a:pt x="2661920" y="1163320"/>
                    <a:pt x="2656205" y="1144905"/>
                  </a:cubicBezTo>
                  <a:cubicBezTo>
                    <a:pt x="2745740" y="1144905"/>
                    <a:pt x="2819400" y="1066800"/>
                    <a:pt x="2819400" y="971550"/>
                  </a:cubicBezTo>
                  <a:lnTo>
                    <a:pt x="2819400" y="944245"/>
                  </a:lnTo>
                  <a:cubicBezTo>
                    <a:pt x="2819400" y="904875"/>
                    <a:pt x="2806700" y="868045"/>
                    <a:pt x="2785745" y="838835"/>
                  </a:cubicBezTo>
                  <a:cubicBezTo>
                    <a:pt x="2814955" y="803275"/>
                    <a:pt x="2832735" y="757555"/>
                    <a:pt x="2832735" y="707390"/>
                  </a:cubicBezTo>
                  <a:lnTo>
                    <a:pt x="2832735" y="707390"/>
                  </a:lnTo>
                  <a:close/>
                </a:path>
              </a:pathLst>
            </a:custGeom>
            <a:solidFill>
              <a:srgbClr val="D6EC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8" name="그래픽 324">
              <a:extLst>
                <a:ext uri="{FF2B5EF4-FFF2-40B4-BE49-F238E27FC236}">
                  <a16:creationId xmlns="" xmlns:a16="http://schemas.microsoft.com/office/drawing/2014/main" id="{868A1538-6DF2-C445-69A5-12BA25A66AEB}"/>
                </a:ext>
              </a:extLst>
            </p:cNvPr>
            <p:cNvGrpSpPr/>
            <p:nvPr/>
          </p:nvGrpSpPr>
          <p:grpSpPr>
            <a:xfrm>
              <a:off x="4837382" y="4182745"/>
              <a:ext cx="2179392" cy="323850"/>
              <a:chOff x="4837382" y="4182745"/>
              <a:chExt cx="2179392" cy="323850"/>
            </a:xfrm>
          </p:grpSpPr>
          <p:sp>
            <p:nvSpPr>
              <p:cNvPr id="234" name="자유형: 도형 328">
                <a:extLst>
                  <a:ext uri="{FF2B5EF4-FFF2-40B4-BE49-F238E27FC236}">
                    <a16:creationId xmlns="" xmlns:a16="http://schemas.microsoft.com/office/drawing/2014/main" id="{955324DB-EC74-7D96-6E20-B646915215FE}"/>
                  </a:ext>
                </a:extLst>
              </p:cNvPr>
              <p:cNvSpPr/>
              <p:nvPr/>
            </p:nvSpPr>
            <p:spPr>
              <a:xfrm>
                <a:off x="4837382" y="4183379"/>
                <a:ext cx="2179212" cy="323215"/>
              </a:xfrm>
              <a:custGeom>
                <a:avLst/>
                <a:gdLst>
                  <a:gd name="connsiteX0" fmla="*/ 2129202 w 2179212"/>
                  <a:gd name="connsiteY0" fmla="*/ 323215 h 323215"/>
                  <a:gd name="connsiteX1" fmla="*/ 50212 w 2179212"/>
                  <a:gd name="connsiteY1" fmla="*/ 323215 h 323215"/>
                  <a:gd name="connsiteX2" fmla="*/ 28622 w 2179212"/>
                  <a:gd name="connsiteY2" fmla="*/ 220980 h 323215"/>
                  <a:gd name="connsiteX3" fmla="*/ 459152 w 2179212"/>
                  <a:gd name="connsiteY3" fmla="*/ 5080 h 323215"/>
                  <a:gd name="connsiteX4" fmla="*/ 480742 w 2179212"/>
                  <a:gd name="connsiteY4" fmla="*/ 0 h 323215"/>
                  <a:gd name="connsiteX5" fmla="*/ 1833927 w 2179212"/>
                  <a:gd name="connsiteY5" fmla="*/ 0 h 323215"/>
                  <a:gd name="connsiteX6" fmla="*/ 1862502 w 2179212"/>
                  <a:gd name="connsiteY6" fmla="*/ 9525 h 323215"/>
                  <a:gd name="connsiteX7" fmla="*/ 2157777 w 2179212"/>
                  <a:gd name="connsiteY7" fmla="*/ 225425 h 323215"/>
                  <a:gd name="connsiteX8" fmla="*/ 2129202 w 2179212"/>
                  <a:gd name="connsiteY8" fmla="*/ 323215 h 32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212" h="323215">
                    <a:moveTo>
                      <a:pt x="2129202" y="323215"/>
                    </a:moveTo>
                    <a:lnTo>
                      <a:pt x="50212" y="323215"/>
                    </a:lnTo>
                    <a:cubicBezTo>
                      <a:pt x="-3128" y="323215"/>
                      <a:pt x="-19638" y="245745"/>
                      <a:pt x="28622" y="220980"/>
                    </a:cubicBezTo>
                    <a:lnTo>
                      <a:pt x="459152" y="5080"/>
                    </a:lnTo>
                    <a:cubicBezTo>
                      <a:pt x="465502" y="1905"/>
                      <a:pt x="473122" y="0"/>
                      <a:pt x="480742" y="0"/>
                    </a:cubicBezTo>
                    <a:lnTo>
                      <a:pt x="1833927" y="0"/>
                    </a:lnTo>
                    <a:cubicBezTo>
                      <a:pt x="1844087" y="0"/>
                      <a:pt x="1853612" y="3175"/>
                      <a:pt x="1862502" y="9525"/>
                    </a:cubicBezTo>
                    <a:lnTo>
                      <a:pt x="2157777" y="225425"/>
                    </a:lnTo>
                    <a:cubicBezTo>
                      <a:pt x="2197783" y="255270"/>
                      <a:pt x="2178098" y="323215"/>
                      <a:pt x="2129202" y="323215"/>
                    </a:cubicBezTo>
                    <a:close/>
                  </a:path>
                </a:pathLst>
              </a:custGeom>
              <a:solidFill>
                <a:srgbClr val="5B59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329">
                <a:extLst>
                  <a:ext uri="{FF2B5EF4-FFF2-40B4-BE49-F238E27FC236}">
                    <a16:creationId xmlns="" xmlns:a16="http://schemas.microsoft.com/office/drawing/2014/main" id="{576AAEF8-65D2-4216-CE3D-F492057B5F79}"/>
                  </a:ext>
                </a:extLst>
              </p:cNvPr>
              <p:cNvSpPr/>
              <p:nvPr/>
            </p:nvSpPr>
            <p:spPr>
              <a:xfrm>
                <a:off x="5060950" y="4183379"/>
                <a:ext cx="1755140" cy="252095"/>
              </a:xfrm>
              <a:custGeom>
                <a:avLst/>
                <a:gdLst>
                  <a:gd name="connsiteX0" fmla="*/ 1755140 w 1755140"/>
                  <a:gd name="connsiteY0" fmla="*/ 252095 h 252095"/>
                  <a:gd name="connsiteX1" fmla="*/ 1487805 w 1755140"/>
                  <a:gd name="connsiteY1" fmla="*/ 0 h 252095"/>
                  <a:gd name="connsiteX2" fmla="*/ 383540 w 1755140"/>
                  <a:gd name="connsiteY2" fmla="*/ 0 h 252095"/>
                  <a:gd name="connsiteX3" fmla="*/ 0 w 1755140"/>
                  <a:gd name="connsiteY3" fmla="*/ 252095 h 25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140" h="252095">
                    <a:moveTo>
                      <a:pt x="1755140" y="252095"/>
                    </a:moveTo>
                    <a:lnTo>
                      <a:pt x="1487805" y="0"/>
                    </a:lnTo>
                    <a:lnTo>
                      <a:pt x="383540" y="0"/>
                    </a:lnTo>
                    <a:lnTo>
                      <a:pt x="0" y="252095"/>
                    </a:lnTo>
                    <a:close/>
                  </a:path>
                </a:pathLst>
              </a:custGeom>
              <a:solidFill>
                <a:srgbClr val="FFFDF6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6" name="그래픽 324">
                <a:extLst>
                  <a:ext uri="{FF2B5EF4-FFF2-40B4-BE49-F238E27FC236}">
                    <a16:creationId xmlns="" xmlns:a16="http://schemas.microsoft.com/office/drawing/2014/main" id="{03FF272D-8BD3-0C17-A190-02B8EE543583}"/>
                  </a:ext>
                </a:extLst>
              </p:cNvPr>
              <p:cNvGrpSpPr/>
              <p:nvPr/>
            </p:nvGrpSpPr>
            <p:grpSpPr>
              <a:xfrm>
                <a:off x="5060950" y="4182745"/>
                <a:ext cx="1754505" cy="252729"/>
                <a:chOff x="5060950" y="4182745"/>
                <a:chExt cx="1754505" cy="252729"/>
              </a:xfrm>
            </p:grpSpPr>
            <p:sp>
              <p:nvSpPr>
                <p:cNvPr id="240" name="자유형: 도형 331">
                  <a:extLst>
                    <a:ext uri="{FF2B5EF4-FFF2-40B4-BE49-F238E27FC236}">
                      <a16:creationId xmlns="" xmlns:a16="http://schemas.microsoft.com/office/drawing/2014/main" id="{C766CB7A-F0D9-ACCC-FA17-92D86700EEA3}"/>
                    </a:ext>
                  </a:extLst>
                </p:cNvPr>
                <p:cNvSpPr/>
                <p:nvPr/>
              </p:nvSpPr>
              <p:spPr>
                <a:xfrm>
                  <a:off x="6426834" y="4225925"/>
                  <a:ext cx="234950" cy="106045"/>
                </a:xfrm>
                <a:custGeom>
                  <a:avLst/>
                  <a:gdLst>
                    <a:gd name="connsiteX0" fmla="*/ 0 w 234950"/>
                    <a:gd name="connsiteY0" fmla="*/ 34925 h 106045"/>
                    <a:gd name="connsiteX1" fmla="*/ 60960 w 234950"/>
                    <a:gd name="connsiteY1" fmla="*/ 106045 h 106045"/>
                    <a:gd name="connsiteX2" fmla="*/ 234950 w 234950"/>
                    <a:gd name="connsiteY2" fmla="*/ 64770 h 106045"/>
                    <a:gd name="connsiteX3" fmla="*/ 166370 w 234950"/>
                    <a:gd name="connsiteY3" fmla="*/ 0 h 106045"/>
                    <a:gd name="connsiteX4" fmla="*/ 0 w 234950"/>
                    <a:gd name="connsiteY4" fmla="*/ 34925 h 106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50" h="106045">
                      <a:moveTo>
                        <a:pt x="0" y="34925"/>
                      </a:moveTo>
                      <a:cubicBezTo>
                        <a:pt x="22225" y="57150"/>
                        <a:pt x="42545" y="80645"/>
                        <a:pt x="60960" y="106045"/>
                      </a:cubicBezTo>
                      <a:cubicBezTo>
                        <a:pt x="120015" y="95885"/>
                        <a:pt x="177800" y="82550"/>
                        <a:pt x="234950" y="64770"/>
                      </a:cubicBezTo>
                      <a:lnTo>
                        <a:pt x="166370" y="0"/>
                      </a:lnTo>
                      <a:cubicBezTo>
                        <a:pt x="111760" y="13970"/>
                        <a:pt x="55880" y="25400"/>
                        <a:pt x="0" y="349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1" name="자유형: 도형 332">
                  <a:extLst>
                    <a:ext uri="{FF2B5EF4-FFF2-40B4-BE49-F238E27FC236}">
                      <a16:creationId xmlns="" xmlns:a16="http://schemas.microsoft.com/office/drawing/2014/main" id="{B3661119-3BDE-E8B5-1933-E2DD55E5F822}"/>
                    </a:ext>
                  </a:extLst>
                </p:cNvPr>
                <p:cNvSpPr/>
                <p:nvPr/>
              </p:nvSpPr>
              <p:spPr>
                <a:xfrm>
                  <a:off x="6325870" y="4183379"/>
                  <a:ext cx="245110" cy="55245"/>
                </a:xfrm>
                <a:custGeom>
                  <a:avLst/>
                  <a:gdLst>
                    <a:gd name="connsiteX0" fmla="*/ 107315 w 245110"/>
                    <a:gd name="connsiteY0" fmla="*/ 50165 h 55245"/>
                    <a:gd name="connsiteX1" fmla="*/ 245110 w 245110"/>
                    <a:gd name="connsiteY1" fmla="*/ 21590 h 55245"/>
                    <a:gd name="connsiteX2" fmla="*/ 222250 w 245110"/>
                    <a:gd name="connsiteY2" fmla="*/ 0 h 55245"/>
                    <a:gd name="connsiteX3" fmla="*/ 0 w 245110"/>
                    <a:gd name="connsiteY3" fmla="*/ 0 h 55245"/>
                    <a:gd name="connsiteX4" fmla="*/ 76835 w 245110"/>
                    <a:gd name="connsiteY4" fmla="*/ 55245 h 55245"/>
                    <a:gd name="connsiteX5" fmla="*/ 107315 w 245110"/>
                    <a:gd name="connsiteY5" fmla="*/ 50165 h 5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110" h="55245">
                      <a:moveTo>
                        <a:pt x="107315" y="50165"/>
                      </a:moveTo>
                      <a:cubicBezTo>
                        <a:pt x="153035" y="41910"/>
                        <a:pt x="199390" y="33020"/>
                        <a:pt x="245110" y="21590"/>
                      </a:cubicBezTo>
                      <a:lnTo>
                        <a:pt x="222250" y="0"/>
                      </a:lnTo>
                      <a:lnTo>
                        <a:pt x="0" y="0"/>
                      </a:lnTo>
                      <a:cubicBezTo>
                        <a:pt x="27305" y="15240"/>
                        <a:pt x="52705" y="34290"/>
                        <a:pt x="76835" y="55245"/>
                      </a:cubicBezTo>
                      <a:cubicBezTo>
                        <a:pt x="86995" y="53340"/>
                        <a:pt x="97155" y="52070"/>
                        <a:pt x="107315" y="501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333">
                  <a:extLst>
                    <a:ext uri="{FF2B5EF4-FFF2-40B4-BE49-F238E27FC236}">
                      <a16:creationId xmlns="" xmlns:a16="http://schemas.microsoft.com/office/drawing/2014/main" id="{55518B78-BCBF-9FCE-41DF-7043DF587B2C}"/>
                    </a:ext>
                  </a:extLst>
                </p:cNvPr>
                <p:cNvSpPr/>
                <p:nvPr/>
              </p:nvSpPr>
              <p:spPr>
                <a:xfrm>
                  <a:off x="6503669" y="4311015"/>
                  <a:ext cx="245745" cy="124459"/>
                </a:xfrm>
                <a:custGeom>
                  <a:avLst/>
                  <a:gdLst>
                    <a:gd name="connsiteX0" fmla="*/ 48895 w 245745"/>
                    <a:gd name="connsiteY0" fmla="*/ 124460 h 124459"/>
                    <a:gd name="connsiteX1" fmla="*/ 159386 w 245745"/>
                    <a:gd name="connsiteY1" fmla="*/ 124460 h 124459"/>
                    <a:gd name="connsiteX2" fmla="*/ 245745 w 245745"/>
                    <a:gd name="connsiteY2" fmla="*/ 62230 h 124459"/>
                    <a:gd name="connsiteX3" fmla="*/ 179705 w 245745"/>
                    <a:gd name="connsiteY3" fmla="*/ 0 h 124459"/>
                    <a:gd name="connsiteX4" fmla="*/ 153670 w 245745"/>
                    <a:gd name="connsiteY4" fmla="*/ 8255 h 124459"/>
                    <a:gd name="connsiteX5" fmla="*/ 0 w 245745"/>
                    <a:gd name="connsiteY5" fmla="*/ 43815 h 124459"/>
                    <a:gd name="connsiteX6" fmla="*/ 25400 w 245745"/>
                    <a:gd name="connsiteY6" fmla="*/ 83820 h 124459"/>
                    <a:gd name="connsiteX7" fmla="*/ 48895 w 245745"/>
                    <a:gd name="connsiteY7" fmla="*/ 124460 h 124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5745" h="124459">
                      <a:moveTo>
                        <a:pt x="48895" y="124460"/>
                      </a:moveTo>
                      <a:lnTo>
                        <a:pt x="159386" y="124460"/>
                      </a:lnTo>
                      <a:cubicBezTo>
                        <a:pt x="187961" y="102870"/>
                        <a:pt x="216536" y="81915"/>
                        <a:pt x="245745" y="62230"/>
                      </a:cubicBezTo>
                      <a:lnTo>
                        <a:pt x="179705" y="0"/>
                      </a:lnTo>
                      <a:cubicBezTo>
                        <a:pt x="170815" y="2540"/>
                        <a:pt x="162561" y="5715"/>
                        <a:pt x="153670" y="8255"/>
                      </a:cubicBezTo>
                      <a:cubicBezTo>
                        <a:pt x="102870" y="23495"/>
                        <a:pt x="52070" y="34925"/>
                        <a:pt x="0" y="43815"/>
                      </a:cubicBezTo>
                      <a:cubicBezTo>
                        <a:pt x="8890" y="57150"/>
                        <a:pt x="17780" y="69850"/>
                        <a:pt x="25400" y="83820"/>
                      </a:cubicBezTo>
                      <a:cubicBezTo>
                        <a:pt x="33655" y="96520"/>
                        <a:pt x="41911" y="110490"/>
                        <a:pt x="48895" y="12446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334">
                  <a:extLst>
                    <a:ext uri="{FF2B5EF4-FFF2-40B4-BE49-F238E27FC236}">
                      <a16:creationId xmlns="" xmlns:a16="http://schemas.microsoft.com/office/drawing/2014/main" id="{3B1507CC-4DA5-B3B4-4345-E6569CC01800}"/>
                    </a:ext>
                  </a:extLst>
                </p:cNvPr>
                <p:cNvSpPr/>
                <p:nvPr/>
              </p:nvSpPr>
              <p:spPr>
                <a:xfrm>
                  <a:off x="6705600" y="4391025"/>
                  <a:ext cx="109855" cy="44450"/>
                </a:xfrm>
                <a:custGeom>
                  <a:avLst/>
                  <a:gdLst>
                    <a:gd name="connsiteX0" fmla="*/ 0 w 109855"/>
                    <a:gd name="connsiteY0" fmla="*/ 44450 h 44450"/>
                    <a:gd name="connsiteX1" fmla="*/ 109855 w 109855"/>
                    <a:gd name="connsiteY1" fmla="*/ 44450 h 44450"/>
                    <a:gd name="connsiteX2" fmla="*/ 62865 w 109855"/>
                    <a:gd name="connsiteY2" fmla="*/ 0 h 44450"/>
                    <a:gd name="connsiteX3" fmla="*/ 0 w 109855"/>
                    <a:gd name="connsiteY3" fmla="*/ 4445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55" h="44450">
                      <a:moveTo>
                        <a:pt x="0" y="44450"/>
                      </a:moveTo>
                      <a:lnTo>
                        <a:pt x="109855" y="44450"/>
                      </a:lnTo>
                      <a:lnTo>
                        <a:pt x="62865" y="0"/>
                      </a:lnTo>
                      <a:cubicBezTo>
                        <a:pt x="41910" y="13970"/>
                        <a:pt x="20955" y="29210"/>
                        <a:pt x="0" y="4445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4" name="자유형: 도형 335">
                  <a:extLst>
                    <a:ext uri="{FF2B5EF4-FFF2-40B4-BE49-F238E27FC236}">
                      <a16:creationId xmlns="" xmlns:a16="http://schemas.microsoft.com/office/drawing/2014/main" id="{3CF31B37-1665-F348-3302-E3CE14AED04F}"/>
                    </a:ext>
                  </a:extLst>
                </p:cNvPr>
                <p:cNvSpPr/>
                <p:nvPr/>
              </p:nvSpPr>
              <p:spPr>
                <a:xfrm>
                  <a:off x="6165850" y="4358640"/>
                  <a:ext cx="357505" cy="76200"/>
                </a:xfrm>
                <a:custGeom>
                  <a:avLst/>
                  <a:gdLst>
                    <a:gd name="connsiteX0" fmla="*/ 309880 w 357505"/>
                    <a:gd name="connsiteY0" fmla="*/ 0 h 76200"/>
                    <a:gd name="connsiteX1" fmla="*/ 0 w 357505"/>
                    <a:gd name="connsiteY1" fmla="*/ 22225 h 76200"/>
                    <a:gd name="connsiteX2" fmla="*/ 13970 w 357505"/>
                    <a:gd name="connsiteY2" fmla="*/ 60960 h 76200"/>
                    <a:gd name="connsiteX3" fmla="*/ 19050 w 357505"/>
                    <a:gd name="connsiteY3" fmla="*/ 76200 h 76200"/>
                    <a:gd name="connsiteX4" fmla="*/ 357505 w 357505"/>
                    <a:gd name="connsiteY4" fmla="*/ 76200 h 76200"/>
                    <a:gd name="connsiteX5" fmla="*/ 345440 w 357505"/>
                    <a:gd name="connsiteY5" fmla="*/ 54610 h 76200"/>
                    <a:gd name="connsiteX6" fmla="*/ 309880 w 357505"/>
                    <a:gd name="connsiteY6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7505" h="76200">
                      <a:moveTo>
                        <a:pt x="309880" y="0"/>
                      </a:moveTo>
                      <a:cubicBezTo>
                        <a:pt x="207645" y="15240"/>
                        <a:pt x="104140" y="20320"/>
                        <a:pt x="0" y="22225"/>
                      </a:cubicBezTo>
                      <a:cubicBezTo>
                        <a:pt x="5080" y="34925"/>
                        <a:pt x="9525" y="47625"/>
                        <a:pt x="13970" y="60960"/>
                      </a:cubicBezTo>
                      <a:cubicBezTo>
                        <a:pt x="15875" y="66040"/>
                        <a:pt x="17145" y="71120"/>
                        <a:pt x="19050" y="76200"/>
                      </a:cubicBezTo>
                      <a:lnTo>
                        <a:pt x="357505" y="76200"/>
                      </a:lnTo>
                      <a:cubicBezTo>
                        <a:pt x="353695" y="69215"/>
                        <a:pt x="349250" y="61595"/>
                        <a:pt x="345440" y="54610"/>
                      </a:cubicBezTo>
                      <a:cubicBezTo>
                        <a:pt x="334645" y="36195"/>
                        <a:pt x="322580" y="18415"/>
                        <a:pt x="30988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336">
                  <a:extLst>
                    <a:ext uri="{FF2B5EF4-FFF2-40B4-BE49-F238E27FC236}">
                      <a16:creationId xmlns="" xmlns:a16="http://schemas.microsoft.com/office/drawing/2014/main" id="{959D2AF9-51CE-D140-D792-3A9CC9605FC8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322579" cy="86360"/>
                </a:xfrm>
                <a:custGeom>
                  <a:avLst/>
                  <a:gdLst>
                    <a:gd name="connsiteX0" fmla="*/ 71755 w 322579"/>
                    <a:gd name="connsiteY0" fmla="*/ 85725 h 86360"/>
                    <a:gd name="connsiteX1" fmla="*/ 322580 w 322579"/>
                    <a:gd name="connsiteY1" fmla="*/ 60325 h 86360"/>
                    <a:gd name="connsiteX2" fmla="*/ 220345 w 322579"/>
                    <a:gd name="connsiteY2" fmla="*/ 0 h 86360"/>
                    <a:gd name="connsiteX3" fmla="*/ 0 w 322579"/>
                    <a:gd name="connsiteY3" fmla="*/ 0 h 86360"/>
                    <a:gd name="connsiteX4" fmla="*/ 65405 w 322579"/>
                    <a:gd name="connsiteY4" fmla="*/ 86360 h 86360"/>
                    <a:gd name="connsiteX5" fmla="*/ 71755 w 322579"/>
                    <a:gd name="connsiteY5" fmla="*/ 85725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579" h="86360">
                      <a:moveTo>
                        <a:pt x="71755" y="85725"/>
                      </a:moveTo>
                      <a:cubicBezTo>
                        <a:pt x="155575" y="80010"/>
                        <a:pt x="239395" y="72390"/>
                        <a:pt x="322580" y="60325"/>
                      </a:cubicBezTo>
                      <a:cubicBezTo>
                        <a:pt x="291465" y="35560"/>
                        <a:pt x="257175" y="14605"/>
                        <a:pt x="220345" y="0"/>
                      </a:cubicBez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5725"/>
                        <a:pt x="69215" y="85725"/>
                        <a:pt x="71755" y="857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6" name="자유형: 도형 337">
                  <a:extLst>
                    <a:ext uri="{FF2B5EF4-FFF2-40B4-BE49-F238E27FC236}">
                      <a16:creationId xmlns="" xmlns:a16="http://schemas.microsoft.com/office/drawing/2014/main" id="{8272D45F-C369-FA2C-67E7-8E984CEABB54}"/>
                    </a:ext>
                  </a:extLst>
                </p:cNvPr>
                <p:cNvSpPr/>
                <p:nvPr/>
              </p:nvSpPr>
              <p:spPr>
                <a:xfrm>
                  <a:off x="6126479" y="4265929"/>
                  <a:ext cx="332740" cy="88265"/>
                </a:xfrm>
                <a:custGeom>
                  <a:avLst/>
                  <a:gdLst>
                    <a:gd name="connsiteX0" fmla="*/ 268605 w 332740"/>
                    <a:gd name="connsiteY0" fmla="*/ 0 h 88265"/>
                    <a:gd name="connsiteX1" fmla="*/ 0 w 332740"/>
                    <a:gd name="connsiteY1" fmla="*/ 27940 h 88265"/>
                    <a:gd name="connsiteX2" fmla="*/ 28575 w 332740"/>
                    <a:gd name="connsiteY2" fmla="*/ 88265 h 88265"/>
                    <a:gd name="connsiteX3" fmla="*/ 191770 w 332740"/>
                    <a:gd name="connsiteY3" fmla="*/ 83820 h 88265"/>
                    <a:gd name="connsiteX4" fmla="*/ 332740 w 332740"/>
                    <a:gd name="connsiteY4" fmla="*/ 69850 h 88265"/>
                    <a:gd name="connsiteX5" fmla="*/ 268605 w 332740"/>
                    <a:gd name="connsiteY5" fmla="*/ 0 h 88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740" h="88265">
                      <a:moveTo>
                        <a:pt x="268605" y="0"/>
                      </a:moveTo>
                      <a:cubicBezTo>
                        <a:pt x="179705" y="13335"/>
                        <a:pt x="89535" y="22225"/>
                        <a:pt x="0" y="27940"/>
                      </a:cubicBezTo>
                      <a:cubicBezTo>
                        <a:pt x="10795" y="47625"/>
                        <a:pt x="20320" y="67945"/>
                        <a:pt x="28575" y="88265"/>
                      </a:cubicBezTo>
                      <a:cubicBezTo>
                        <a:pt x="83185" y="87630"/>
                        <a:pt x="137160" y="86360"/>
                        <a:pt x="191770" y="83820"/>
                      </a:cubicBezTo>
                      <a:cubicBezTo>
                        <a:pt x="239395" y="81280"/>
                        <a:pt x="286385" y="76835"/>
                        <a:pt x="332740" y="69850"/>
                      </a:cubicBezTo>
                      <a:cubicBezTo>
                        <a:pt x="313055" y="45085"/>
                        <a:pt x="292100" y="21590"/>
                        <a:pt x="268605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7" name="자유형: 도형 338">
                  <a:extLst>
                    <a:ext uri="{FF2B5EF4-FFF2-40B4-BE49-F238E27FC236}">
                      <a16:creationId xmlns="" xmlns:a16="http://schemas.microsoft.com/office/drawing/2014/main" id="{68C63685-04B0-E6D8-BCF5-3ED97D72B5BA}"/>
                    </a:ext>
                  </a:extLst>
                </p:cNvPr>
                <p:cNvSpPr/>
                <p:nvPr/>
              </p:nvSpPr>
              <p:spPr>
                <a:xfrm>
                  <a:off x="6366509" y="4359275"/>
                  <a:ext cx="157480" cy="76200"/>
                </a:xfrm>
                <a:custGeom>
                  <a:avLst/>
                  <a:gdLst>
                    <a:gd name="connsiteX0" fmla="*/ 59690 w 157480"/>
                    <a:gd name="connsiteY0" fmla="*/ 76200 h 76200"/>
                    <a:gd name="connsiteX1" fmla="*/ 157480 w 157480"/>
                    <a:gd name="connsiteY1" fmla="*/ 76200 h 76200"/>
                    <a:gd name="connsiteX2" fmla="*/ 145415 w 157480"/>
                    <a:gd name="connsiteY2" fmla="*/ 54610 h 76200"/>
                    <a:gd name="connsiteX3" fmla="*/ 109855 w 157480"/>
                    <a:gd name="connsiteY3" fmla="*/ 0 h 76200"/>
                    <a:gd name="connsiteX4" fmla="*/ 0 w 157480"/>
                    <a:gd name="connsiteY4" fmla="*/ 12700 h 76200"/>
                    <a:gd name="connsiteX5" fmla="*/ 59690 w 157480"/>
                    <a:gd name="connsiteY5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7480" h="76200">
                      <a:moveTo>
                        <a:pt x="59690" y="76200"/>
                      </a:moveTo>
                      <a:lnTo>
                        <a:pt x="157480" y="76200"/>
                      </a:lnTo>
                      <a:cubicBezTo>
                        <a:pt x="153670" y="69215"/>
                        <a:pt x="149225" y="61595"/>
                        <a:pt x="145415" y="54610"/>
                      </a:cubicBezTo>
                      <a:cubicBezTo>
                        <a:pt x="134620" y="36195"/>
                        <a:pt x="122555" y="17780"/>
                        <a:pt x="109855" y="0"/>
                      </a:cubicBezTo>
                      <a:cubicBezTo>
                        <a:pt x="73660" y="5715"/>
                        <a:pt x="36830" y="9525"/>
                        <a:pt x="0" y="12700"/>
                      </a:cubicBezTo>
                      <a:cubicBezTo>
                        <a:pt x="12700" y="36830"/>
                        <a:pt x="34290" y="59690"/>
                        <a:pt x="59690" y="7620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8" name="자유형: 도형 339">
                  <a:extLst>
                    <a:ext uri="{FF2B5EF4-FFF2-40B4-BE49-F238E27FC236}">
                      <a16:creationId xmlns="" xmlns:a16="http://schemas.microsoft.com/office/drawing/2014/main" id="{6DB50A97-2165-17AE-A992-FF4D6326B08C}"/>
                    </a:ext>
                  </a:extLst>
                </p:cNvPr>
                <p:cNvSpPr/>
                <p:nvPr/>
              </p:nvSpPr>
              <p:spPr>
                <a:xfrm>
                  <a:off x="6353915" y="4265929"/>
                  <a:ext cx="105304" cy="81915"/>
                </a:xfrm>
                <a:custGeom>
                  <a:avLst/>
                  <a:gdLst>
                    <a:gd name="connsiteX0" fmla="*/ 21485 w 105304"/>
                    <a:gd name="connsiteY0" fmla="*/ 3175 h 81915"/>
                    <a:gd name="connsiteX1" fmla="*/ 3069 w 105304"/>
                    <a:gd name="connsiteY1" fmla="*/ 81915 h 81915"/>
                    <a:gd name="connsiteX2" fmla="*/ 105305 w 105304"/>
                    <a:gd name="connsiteY2" fmla="*/ 70485 h 81915"/>
                    <a:gd name="connsiteX3" fmla="*/ 41169 w 105304"/>
                    <a:gd name="connsiteY3" fmla="*/ 0 h 81915"/>
                    <a:gd name="connsiteX4" fmla="*/ 21485 w 105304"/>
                    <a:gd name="connsiteY4" fmla="*/ 3175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04" h="81915">
                      <a:moveTo>
                        <a:pt x="21485" y="3175"/>
                      </a:moveTo>
                      <a:cubicBezTo>
                        <a:pt x="530" y="27305"/>
                        <a:pt x="-3915" y="54610"/>
                        <a:pt x="3069" y="81915"/>
                      </a:cubicBezTo>
                      <a:cubicBezTo>
                        <a:pt x="37360" y="79375"/>
                        <a:pt x="71650" y="75565"/>
                        <a:pt x="105305" y="70485"/>
                      </a:cubicBezTo>
                      <a:cubicBezTo>
                        <a:pt x="85619" y="45085"/>
                        <a:pt x="64665" y="21590"/>
                        <a:pt x="41169" y="0"/>
                      </a:cubicBezTo>
                      <a:cubicBezTo>
                        <a:pt x="34819" y="1270"/>
                        <a:pt x="27835" y="1905"/>
                        <a:pt x="21485" y="317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9" name="자유형: 도형 340">
                  <a:extLst>
                    <a:ext uri="{FF2B5EF4-FFF2-40B4-BE49-F238E27FC236}">
                      <a16:creationId xmlns="" xmlns:a16="http://schemas.microsoft.com/office/drawing/2014/main" id="{E0F4C479-FFB1-6FDB-B4BA-8C1770E50A91}"/>
                    </a:ext>
                  </a:extLst>
                </p:cNvPr>
                <p:cNvSpPr/>
                <p:nvPr/>
              </p:nvSpPr>
              <p:spPr>
                <a:xfrm>
                  <a:off x="6165850" y="4377690"/>
                  <a:ext cx="104602" cy="57150"/>
                </a:xfrm>
                <a:custGeom>
                  <a:avLst/>
                  <a:gdLst>
                    <a:gd name="connsiteX0" fmla="*/ 100965 w 104602"/>
                    <a:gd name="connsiteY0" fmla="*/ 0 h 57150"/>
                    <a:gd name="connsiteX1" fmla="*/ 0 w 104602"/>
                    <a:gd name="connsiteY1" fmla="*/ 3175 h 57150"/>
                    <a:gd name="connsiteX2" fmla="*/ 13970 w 104602"/>
                    <a:gd name="connsiteY2" fmla="*/ 41910 h 57150"/>
                    <a:gd name="connsiteX3" fmla="*/ 19050 w 104602"/>
                    <a:gd name="connsiteY3" fmla="*/ 57150 h 57150"/>
                    <a:gd name="connsiteX4" fmla="*/ 97790 w 104602"/>
                    <a:gd name="connsiteY4" fmla="*/ 57150 h 57150"/>
                    <a:gd name="connsiteX5" fmla="*/ 100965 w 104602"/>
                    <a:gd name="connsiteY5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4602" h="57150">
                      <a:moveTo>
                        <a:pt x="100965" y="0"/>
                      </a:moveTo>
                      <a:cubicBezTo>
                        <a:pt x="67310" y="1270"/>
                        <a:pt x="33655" y="2540"/>
                        <a:pt x="0" y="3175"/>
                      </a:cubicBezTo>
                      <a:cubicBezTo>
                        <a:pt x="5080" y="15875"/>
                        <a:pt x="9525" y="28575"/>
                        <a:pt x="13970" y="41910"/>
                      </a:cubicBezTo>
                      <a:cubicBezTo>
                        <a:pt x="15875" y="46990"/>
                        <a:pt x="17145" y="52070"/>
                        <a:pt x="19050" y="57150"/>
                      </a:cubicBezTo>
                      <a:lnTo>
                        <a:pt x="97790" y="57150"/>
                      </a:lnTo>
                      <a:cubicBezTo>
                        <a:pt x="104775" y="38735"/>
                        <a:pt x="107315" y="19050"/>
                        <a:pt x="100965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0" name="자유형: 도형 341">
                  <a:extLst>
                    <a:ext uri="{FF2B5EF4-FFF2-40B4-BE49-F238E27FC236}">
                      <a16:creationId xmlns="" xmlns:a16="http://schemas.microsoft.com/office/drawing/2014/main" id="{72300313-A886-EB86-18D4-FB3236BF8AD2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141604" cy="86360"/>
                </a:xfrm>
                <a:custGeom>
                  <a:avLst/>
                  <a:gdLst>
                    <a:gd name="connsiteX0" fmla="*/ 125730 w 141604"/>
                    <a:gd name="connsiteY0" fmla="*/ 0 h 86360"/>
                    <a:gd name="connsiteX1" fmla="*/ 0 w 141604"/>
                    <a:gd name="connsiteY1" fmla="*/ 0 h 86360"/>
                    <a:gd name="connsiteX2" fmla="*/ 65405 w 141604"/>
                    <a:gd name="connsiteY2" fmla="*/ 86360 h 86360"/>
                    <a:gd name="connsiteX3" fmla="*/ 71755 w 141604"/>
                    <a:gd name="connsiteY3" fmla="*/ 85725 h 86360"/>
                    <a:gd name="connsiteX4" fmla="*/ 141605 w 141604"/>
                    <a:gd name="connsiteY4" fmla="*/ 80645 h 86360"/>
                    <a:gd name="connsiteX5" fmla="*/ 125730 w 141604"/>
                    <a:gd name="connsiteY5" fmla="*/ 0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604" h="86360">
                      <a:moveTo>
                        <a:pt x="125730" y="0"/>
                      </a:move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6360"/>
                        <a:pt x="69215" y="86360"/>
                        <a:pt x="71755" y="85725"/>
                      </a:cubicBezTo>
                      <a:cubicBezTo>
                        <a:pt x="95250" y="84455"/>
                        <a:pt x="118110" y="82550"/>
                        <a:pt x="141605" y="80645"/>
                      </a:cubicBezTo>
                      <a:cubicBezTo>
                        <a:pt x="136525" y="52705"/>
                        <a:pt x="137160" y="24130"/>
                        <a:pt x="12573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" name="자유형: 도형 342">
                  <a:extLst>
                    <a:ext uri="{FF2B5EF4-FFF2-40B4-BE49-F238E27FC236}">
                      <a16:creationId xmlns="" xmlns:a16="http://schemas.microsoft.com/office/drawing/2014/main" id="{BEF68103-6964-5F4C-C514-475CDFEFD729}"/>
                    </a:ext>
                  </a:extLst>
                </p:cNvPr>
                <p:cNvSpPr/>
                <p:nvPr/>
              </p:nvSpPr>
              <p:spPr>
                <a:xfrm>
                  <a:off x="6126479" y="4288790"/>
                  <a:ext cx="124460" cy="65404"/>
                </a:xfrm>
                <a:custGeom>
                  <a:avLst/>
                  <a:gdLst>
                    <a:gd name="connsiteX0" fmla="*/ 69850 w 124460"/>
                    <a:gd name="connsiteY0" fmla="*/ 0 h 65404"/>
                    <a:gd name="connsiteX1" fmla="*/ 0 w 124460"/>
                    <a:gd name="connsiteY1" fmla="*/ 5080 h 65404"/>
                    <a:gd name="connsiteX2" fmla="*/ 28575 w 124460"/>
                    <a:gd name="connsiteY2" fmla="*/ 65405 h 65404"/>
                    <a:gd name="connsiteX3" fmla="*/ 124460 w 124460"/>
                    <a:gd name="connsiteY3" fmla="*/ 63500 h 65404"/>
                    <a:gd name="connsiteX4" fmla="*/ 69850 w 124460"/>
                    <a:gd name="connsiteY4" fmla="*/ 0 h 65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460" h="65404">
                      <a:moveTo>
                        <a:pt x="69850" y="0"/>
                      </a:moveTo>
                      <a:cubicBezTo>
                        <a:pt x="46355" y="1905"/>
                        <a:pt x="23495" y="3810"/>
                        <a:pt x="0" y="5080"/>
                      </a:cubicBezTo>
                      <a:cubicBezTo>
                        <a:pt x="10795" y="24765"/>
                        <a:pt x="20320" y="45085"/>
                        <a:pt x="28575" y="65405"/>
                      </a:cubicBezTo>
                      <a:cubicBezTo>
                        <a:pt x="60325" y="64770"/>
                        <a:pt x="92710" y="64770"/>
                        <a:pt x="124460" y="63500"/>
                      </a:cubicBezTo>
                      <a:cubicBezTo>
                        <a:pt x="104140" y="41275"/>
                        <a:pt x="81915" y="26035"/>
                        <a:pt x="6985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343">
                  <a:extLst>
                    <a:ext uri="{FF2B5EF4-FFF2-40B4-BE49-F238E27FC236}">
                      <a16:creationId xmlns="" xmlns:a16="http://schemas.microsoft.com/office/drawing/2014/main" id="{CDFC4D1D-934D-B3BB-13E6-81FFAA18E76A}"/>
                    </a:ext>
                  </a:extLst>
                </p:cNvPr>
                <p:cNvSpPr/>
                <p:nvPr/>
              </p:nvSpPr>
              <p:spPr>
                <a:xfrm>
                  <a:off x="5876290" y="4184015"/>
                  <a:ext cx="207644" cy="91837"/>
                </a:xfrm>
                <a:custGeom>
                  <a:avLst/>
                  <a:gdLst>
                    <a:gd name="connsiteX0" fmla="*/ 38735 w 207644"/>
                    <a:gd name="connsiteY0" fmla="*/ 91440 h 91837"/>
                    <a:gd name="connsiteX1" fmla="*/ 207645 w 207644"/>
                    <a:gd name="connsiteY1" fmla="*/ 87630 h 91837"/>
                    <a:gd name="connsiteX2" fmla="*/ 133350 w 207644"/>
                    <a:gd name="connsiteY2" fmla="*/ 0 h 91837"/>
                    <a:gd name="connsiteX3" fmla="*/ 0 w 207644"/>
                    <a:gd name="connsiteY3" fmla="*/ 0 h 91837"/>
                    <a:gd name="connsiteX4" fmla="*/ 34925 w 207644"/>
                    <a:gd name="connsiteY4" fmla="*/ 78740 h 91837"/>
                    <a:gd name="connsiteX5" fmla="*/ 38735 w 207644"/>
                    <a:gd name="connsiteY5" fmla="*/ 91440 h 9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4" h="91837">
                      <a:moveTo>
                        <a:pt x="38735" y="91440"/>
                      </a:moveTo>
                      <a:cubicBezTo>
                        <a:pt x="95250" y="92710"/>
                        <a:pt x="151130" y="90805"/>
                        <a:pt x="207645" y="87630"/>
                      </a:cubicBezTo>
                      <a:cubicBezTo>
                        <a:pt x="186690" y="55245"/>
                        <a:pt x="162560" y="25400"/>
                        <a:pt x="133350" y="0"/>
                      </a:cubicBezTo>
                      <a:lnTo>
                        <a:pt x="0" y="0"/>
                      </a:lnTo>
                      <a:cubicBezTo>
                        <a:pt x="11430" y="26670"/>
                        <a:pt x="26670" y="52705"/>
                        <a:pt x="34925" y="78740"/>
                      </a:cubicBezTo>
                      <a:cubicBezTo>
                        <a:pt x="36195" y="82550"/>
                        <a:pt x="37465" y="86995"/>
                        <a:pt x="38735" y="914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344">
                  <a:extLst>
                    <a:ext uri="{FF2B5EF4-FFF2-40B4-BE49-F238E27FC236}">
                      <a16:creationId xmlns="" xmlns:a16="http://schemas.microsoft.com/office/drawing/2014/main" id="{99783C8B-AA34-CB26-42D9-835FFA454229}"/>
                    </a:ext>
                  </a:extLst>
                </p:cNvPr>
                <p:cNvSpPr/>
                <p:nvPr/>
              </p:nvSpPr>
              <p:spPr>
                <a:xfrm>
                  <a:off x="5921375" y="4295775"/>
                  <a:ext cx="205740" cy="62229"/>
                </a:xfrm>
                <a:custGeom>
                  <a:avLst/>
                  <a:gdLst>
                    <a:gd name="connsiteX0" fmla="*/ 155575 w 205740"/>
                    <a:gd name="connsiteY0" fmla="*/ 1270 h 62229"/>
                    <a:gd name="connsiteX1" fmla="*/ 0 w 205740"/>
                    <a:gd name="connsiteY1" fmla="*/ 4445 h 62229"/>
                    <a:gd name="connsiteX2" fmla="*/ 10795 w 205740"/>
                    <a:gd name="connsiteY2" fmla="*/ 62230 h 62229"/>
                    <a:gd name="connsiteX3" fmla="*/ 18415 w 205740"/>
                    <a:gd name="connsiteY3" fmla="*/ 62230 h 62229"/>
                    <a:gd name="connsiteX4" fmla="*/ 205740 w 205740"/>
                    <a:gd name="connsiteY4" fmla="*/ 59055 h 62229"/>
                    <a:gd name="connsiteX5" fmla="*/ 176530 w 205740"/>
                    <a:gd name="connsiteY5" fmla="*/ 0 h 62229"/>
                    <a:gd name="connsiteX6" fmla="*/ 155575 w 205740"/>
                    <a:gd name="connsiteY6" fmla="*/ 1270 h 62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740" h="62229">
                      <a:moveTo>
                        <a:pt x="155575" y="1270"/>
                      </a:moveTo>
                      <a:cubicBezTo>
                        <a:pt x="103505" y="4445"/>
                        <a:pt x="52070" y="5715"/>
                        <a:pt x="0" y="4445"/>
                      </a:cubicBezTo>
                      <a:cubicBezTo>
                        <a:pt x="4445" y="23495"/>
                        <a:pt x="8255" y="42545"/>
                        <a:pt x="10795" y="62230"/>
                      </a:cubicBezTo>
                      <a:cubicBezTo>
                        <a:pt x="13335" y="62230"/>
                        <a:pt x="15875" y="62230"/>
                        <a:pt x="18415" y="62230"/>
                      </a:cubicBezTo>
                      <a:cubicBezTo>
                        <a:pt x="80645" y="59690"/>
                        <a:pt x="143510" y="59690"/>
                        <a:pt x="205740" y="59055"/>
                      </a:cubicBezTo>
                      <a:cubicBezTo>
                        <a:pt x="196850" y="38735"/>
                        <a:pt x="187325" y="19050"/>
                        <a:pt x="176530" y="0"/>
                      </a:cubicBezTo>
                      <a:cubicBezTo>
                        <a:pt x="170180" y="635"/>
                        <a:pt x="163195" y="1270"/>
                        <a:pt x="155575" y="127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" name="자유형: 도형 345">
                  <a:extLst>
                    <a:ext uri="{FF2B5EF4-FFF2-40B4-BE49-F238E27FC236}">
                      <a16:creationId xmlns="" xmlns:a16="http://schemas.microsoft.com/office/drawing/2014/main" id="{B7501B63-B34F-D026-8C16-15B69211BF38}"/>
                    </a:ext>
                  </a:extLst>
                </p:cNvPr>
                <p:cNvSpPr/>
                <p:nvPr/>
              </p:nvSpPr>
              <p:spPr>
                <a:xfrm>
                  <a:off x="5935979" y="4382134"/>
                  <a:ext cx="222250" cy="53340"/>
                </a:xfrm>
                <a:custGeom>
                  <a:avLst/>
                  <a:gdLst>
                    <a:gd name="connsiteX0" fmla="*/ 0 w 222250"/>
                    <a:gd name="connsiteY0" fmla="*/ 2540 h 53340"/>
                    <a:gd name="connsiteX1" fmla="*/ 4445 w 222250"/>
                    <a:gd name="connsiteY1" fmla="*/ 53340 h 53340"/>
                    <a:gd name="connsiteX2" fmla="*/ 222250 w 222250"/>
                    <a:gd name="connsiteY2" fmla="*/ 53340 h 53340"/>
                    <a:gd name="connsiteX3" fmla="*/ 203200 w 222250"/>
                    <a:gd name="connsiteY3" fmla="*/ 0 h 53340"/>
                    <a:gd name="connsiteX4" fmla="*/ 0 w 222250"/>
                    <a:gd name="connsiteY4" fmla="*/ 2540 h 53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50" h="53340">
                      <a:moveTo>
                        <a:pt x="0" y="2540"/>
                      </a:moveTo>
                      <a:cubicBezTo>
                        <a:pt x="1905" y="19685"/>
                        <a:pt x="3175" y="36195"/>
                        <a:pt x="4445" y="53340"/>
                      </a:cubicBezTo>
                      <a:lnTo>
                        <a:pt x="222250" y="53340"/>
                      </a:lnTo>
                      <a:cubicBezTo>
                        <a:pt x="216535" y="35560"/>
                        <a:pt x="210185" y="17780"/>
                        <a:pt x="203200" y="0"/>
                      </a:cubicBezTo>
                      <a:cubicBezTo>
                        <a:pt x="135255" y="635"/>
                        <a:pt x="67310" y="635"/>
                        <a:pt x="0" y="25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346">
                  <a:extLst>
                    <a:ext uri="{FF2B5EF4-FFF2-40B4-BE49-F238E27FC236}">
                      <a16:creationId xmlns="" xmlns:a16="http://schemas.microsoft.com/office/drawing/2014/main" id="{BC860BE5-D145-ED2A-D02D-C86C692A9521}"/>
                    </a:ext>
                  </a:extLst>
                </p:cNvPr>
                <p:cNvSpPr/>
                <p:nvPr/>
              </p:nvSpPr>
              <p:spPr>
                <a:xfrm>
                  <a:off x="5878195" y="4183379"/>
                  <a:ext cx="119379" cy="92075"/>
                </a:xfrm>
                <a:custGeom>
                  <a:avLst/>
                  <a:gdLst>
                    <a:gd name="connsiteX0" fmla="*/ 74930 w 119379"/>
                    <a:gd name="connsiteY0" fmla="*/ 31750 h 92075"/>
                    <a:gd name="connsiteX1" fmla="*/ 45085 w 119379"/>
                    <a:gd name="connsiteY1" fmla="*/ 0 h 92075"/>
                    <a:gd name="connsiteX2" fmla="*/ 0 w 119379"/>
                    <a:gd name="connsiteY2" fmla="*/ 0 h 92075"/>
                    <a:gd name="connsiteX3" fmla="*/ 22225 w 119379"/>
                    <a:gd name="connsiteY3" fmla="*/ 29845 h 92075"/>
                    <a:gd name="connsiteX4" fmla="*/ 67945 w 119379"/>
                    <a:gd name="connsiteY4" fmla="*/ 92075 h 92075"/>
                    <a:gd name="connsiteX5" fmla="*/ 119380 w 119379"/>
                    <a:gd name="connsiteY5" fmla="*/ 91440 h 92075"/>
                    <a:gd name="connsiteX6" fmla="*/ 74930 w 119379"/>
                    <a:gd name="connsiteY6" fmla="*/ 31750 h 9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379" h="92075">
                      <a:moveTo>
                        <a:pt x="74930" y="31750"/>
                      </a:moveTo>
                      <a:cubicBezTo>
                        <a:pt x="65405" y="20955"/>
                        <a:pt x="55245" y="10795"/>
                        <a:pt x="45085" y="0"/>
                      </a:cubicBezTo>
                      <a:lnTo>
                        <a:pt x="0" y="0"/>
                      </a:lnTo>
                      <a:cubicBezTo>
                        <a:pt x="6985" y="10160"/>
                        <a:pt x="13970" y="20320"/>
                        <a:pt x="22225" y="29845"/>
                      </a:cubicBezTo>
                      <a:cubicBezTo>
                        <a:pt x="38735" y="50165"/>
                        <a:pt x="53975" y="70485"/>
                        <a:pt x="67945" y="92075"/>
                      </a:cubicBezTo>
                      <a:cubicBezTo>
                        <a:pt x="85090" y="92075"/>
                        <a:pt x="102235" y="92075"/>
                        <a:pt x="119380" y="91440"/>
                      </a:cubicBezTo>
                      <a:cubicBezTo>
                        <a:pt x="106680" y="70485"/>
                        <a:pt x="92075" y="50165"/>
                        <a:pt x="74930" y="3175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" name="자유형: 도형 347">
                  <a:extLst>
                    <a:ext uri="{FF2B5EF4-FFF2-40B4-BE49-F238E27FC236}">
                      <a16:creationId xmlns="" xmlns:a16="http://schemas.microsoft.com/office/drawing/2014/main" id="{C4597751-AAE0-92AC-F8F6-9856CF4C9468}"/>
                    </a:ext>
                  </a:extLst>
                </p:cNvPr>
                <p:cNvSpPr/>
                <p:nvPr/>
              </p:nvSpPr>
              <p:spPr>
                <a:xfrm>
                  <a:off x="5959475" y="4299584"/>
                  <a:ext cx="71754" cy="56515"/>
                </a:xfrm>
                <a:custGeom>
                  <a:avLst/>
                  <a:gdLst>
                    <a:gd name="connsiteX0" fmla="*/ 66675 w 71754"/>
                    <a:gd name="connsiteY0" fmla="*/ 38735 h 56515"/>
                    <a:gd name="connsiteX1" fmla="*/ 50800 w 71754"/>
                    <a:gd name="connsiteY1" fmla="*/ 0 h 56515"/>
                    <a:gd name="connsiteX2" fmla="*/ 0 w 71754"/>
                    <a:gd name="connsiteY2" fmla="*/ 635 h 56515"/>
                    <a:gd name="connsiteX3" fmla="*/ 5715 w 71754"/>
                    <a:gd name="connsiteY3" fmla="*/ 12700 h 56515"/>
                    <a:gd name="connsiteX4" fmla="*/ 22225 w 71754"/>
                    <a:gd name="connsiteY4" fmla="*/ 56515 h 56515"/>
                    <a:gd name="connsiteX5" fmla="*/ 71755 w 71754"/>
                    <a:gd name="connsiteY5" fmla="*/ 55880 h 56515"/>
                    <a:gd name="connsiteX6" fmla="*/ 66675 w 71754"/>
                    <a:gd name="connsiteY6" fmla="*/ 38735 h 5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754" h="56515">
                      <a:moveTo>
                        <a:pt x="66675" y="38735"/>
                      </a:moveTo>
                      <a:cubicBezTo>
                        <a:pt x="62230" y="25400"/>
                        <a:pt x="56515" y="12700"/>
                        <a:pt x="50800" y="0"/>
                      </a:cubicBezTo>
                      <a:cubicBezTo>
                        <a:pt x="33655" y="635"/>
                        <a:pt x="17145" y="635"/>
                        <a:pt x="0" y="635"/>
                      </a:cubicBezTo>
                      <a:cubicBezTo>
                        <a:pt x="1905" y="4445"/>
                        <a:pt x="3810" y="8890"/>
                        <a:pt x="5715" y="12700"/>
                      </a:cubicBezTo>
                      <a:cubicBezTo>
                        <a:pt x="12065" y="27305"/>
                        <a:pt x="17780" y="41910"/>
                        <a:pt x="22225" y="56515"/>
                      </a:cubicBezTo>
                      <a:cubicBezTo>
                        <a:pt x="38735" y="55880"/>
                        <a:pt x="55245" y="55880"/>
                        <a:pt x="71755" y="55880"/>
                      </a:cubicBezTo>
                      <a:cubicBezTo>
                        <a:pt x="71120" y="50800"/>
                        <a:pt x="69215" y="45085"/>
                        <a:pt x="66675" y="38735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348">
                  <a:extLst>
                    <a:ext uri="{FF2B5EF4-FFF2-40B4-BE49-F238E27FC236}">
                      <a16:creationId xmlns="" xmlns:a16="http://schemas.microsoft.com/office/drawing/2014/main" id="{F858D755-F868-A284-BFE2-41597C6DC6FF}"/>
                    </a:ext>
                  </a:extLst>
                </p:cNvPr>
                <p:cNvSpPr/>
                <p:nvPr/>
              </p:nvSpPr>
              <p:spPr>
                <a:xfrm>
                  <a:off x="5989954" y="4382770"/>
                  <a:ext cx="59690" cy="52070"/>
                </a:xfrm>
                <a:custGeom>
                  <a:avLst/>
                  <a:gdLst>
                    <a:gd name="connsiteX0" fmla="*/ 49530 w 59690"/>
                    <a:gd name="connsiteY0" fmla="*/ 0 h 52070"/>
                    <a:gd name="connsiteX1" fmla="*/ 0 w 59690"/>
                    <a:gd name="connsiteY1" fmla="*/ 635 h 52070"/>
                    <a:gd name="connsiteX2" fmla="*/ 9525 w 59690"/>
                    <a:gd name="connsiteY2" fmla="*/ 52070 h 52070"/>
                    <a:gd name="connsiteX3" fmla="*/ 59690 w 59690"/>
                    <a:gd name="connsiteY3" fmla="*/ 52070 h 52070"/>
                    <a:gd name="connsiteX4" fmla="*/ 49530 w 59690"/>
                    <a:gd name="connsiteY4" fmla="*/ 0 h 5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90" h="52070">
                      <a:moveTo>
                        <a:pt x="49530" y="0"/>
                      </a:moveTo>
                      <a:cubicBezTo>
                        <a:pt x="33020" y="0"/>
                        <a:pt x="16510" y="635"/>
                        <a:pt x="0" y="635"/>
                      </a:cubicBezTo>
                      <a:cubicBezTo>
                        <a:pt x="4445" y="17780"/>
                        <a:pt x="6985" y="34925"/>
                        <a:pt x="9525" y="52070"/>
                      </a:cubicBezTo>
                      <a:lnTo>
                        <a:pt x="59690" y="52070"/>
                      </a:lnTo>
                      <a:cubicBezTo>
                        <a:pt x="57150" y="34925"/>
                        <a:pt x="53975" y="17145"/>
                        <a:pt x="49530" y="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" name="자유형: 도형 349">
                  <a:extLst>
                    <a:ext uri="{FF2B5EF4-FFF2-40B4-BE49-F238E27FC236}">
                      <a16:creationId xmlns="" xmlns:a16="http://schemas.microsoft.com/office/drawing/2014/main" id="{35F7CD6F-6EE2-5A44-F6A5-6D3C1CCE91A9}"/>
                    </a:ext>
                  </a:extLst>
                </p:cNvPr>
                <p:cNvSpPr/>
                <p:nvPr/>
              </p:nvSpPr>
              <p:spPr>
                <a:xfrm>
                  <a:off x="5666104" y="4182745"/>
                  <a:ext cx="222250" cy="91439"/>
                </a:xfrm>
                <a:custGeom>
                  <a:avLst/>
                  <a:gdLst>
                    <a:gd name="connsiteX0" fmla="*/ 96520 w 222250"/>
                    <a:gd name="connsiteY0" fmla="*/ 78105 h 91439"/>
                    <a:gd name="connsiteX1" fmla="*/ 222250 w 222250"/>
                    <a:gd name="connsiteY1" fmla="*/ 91440 h 91439"/>
                    <a:gd name="connsiteX2" fmla="*/ 214630 w 222250"/>
                    <a:gd name="connsiteY2" fmla="*/ 69215 h 91439"/>
                    <a:gd name="connsiteX3" fmla="*/ 183515 w 222250"/>
                    <a:gd name="connsiteY3" fmla="*/ 0 h 91439"/>
                    <a:gd name="connsiteX4" fmla="*/ 90170 w 222250"/>
                    <a:gd name="connsiteY4" fmla="*/ 0 h 91439"/>
                    <a:gd name="connsiteX5" fmla="*/ 0 w 222250"/>
                    <a:gd name="connsiteY5" fmla="*/ 55880 h 91439"/>
                    <a:gd name="connsiteX6" fmla="*/ 96520 w 222250"/>
                    <a:gd name="connsiteY6" fmla="*/ 78105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250" h="91439">
                      <a:moveTo>
                        <a:pt x="96520" y="78105"/>
                      </a:moveTo>
                      <a:cubicBezTo>
                        <a:pt x="138430" y="85090"/>
                        <a:pt x="180340" y="89535"/>
                        <a:pt x="222250" y="91440"/>
                      </a:cubicBezTo>
                      <a:cubicBezTo>
                        <a:pt x="219710" y="83820"/>
                        <a:pt x="217170" y="76835"/>
                        <a:pt x="214630" y="69215"/>
                      </a:cubicBezTo>
                      <a:cubicBezTo>
                        <a:pt x="205740" y="46355"/>
                        <a:pt x="193675" y="23495"/>
                        <a:pt x="183515" y="0"/>
                      </a:cubicBezTo>
                      <a:lnTo>
                        <a:pt x="90170" y="0"/>
                      </a:lnTo>
                      <a:cubicBezTo>
                        <a:pt x="59055" y="16510"/>
                        <a:pt x="29210" y="35560"/>
                        <a:pt x="0" y="55880"/>
                      </a:cubicBezTo>
                      <a:cubicBezTo>
                        <a:pt x="31750" y="65405"/>
                        <a:pt x="64135" y="73025"/>
                        <a:pt x="96520" y="781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350">
                  <a:extLst>
                    <a:ext uri="{FF2B5EF4-FFF2-40B4-BE49-F238E27FC236}">
                      <a16:creationId xmlns="" xmlns:a16="http://schemas.microsoft.com/office/drawing/2014/main" id="{7D30EF8F-0134-F5DA-9113-697540DAD54B}"/>
                    </a:ext>
                  </a:extLst>
                </p:cNvPr>
                <p:cNvSpPr/>
                <p:nvPr/>
              </p:nvSpPr>
              <p:spPr>
                <a:xfrm>
                  <a:off x="5542915" y="4258309"/>
                  <a:ext cx="365125" cy="103613"/>
                </a:xfrm>
                <a:custGeom>
                  <a:avLst/>
                  <a:gdLst>
                    <a:gd name="connsiteX0" fmla="*/ 167005 w 365125"/>
                    <a:gd name="connsiteY0" fmla="*/ 18415 h 103613"/>
                    <a:gd name="connsiteX1" fmla="*/ 97155 w 365125"/>
                    <a:gd name="connsiteY1" fmla="*/ 0 h 103613"/>
                    <a:gd name="connsiteX2" fmla="*/ 0 w 365125"/>
                    <a:gd name="connsiteY2" fmla="*/ 82550 h 103613"/>
                    <a:gd name="connsiteX3" fmla="*/ 93345 w 365125"/>
                    <a:gd name="connsiteY3" fmla="*/ 97155 h 103613"/>
                    <a:gd name="connsiteX4" fmla="*/ 365125 w 365125"/>
                    <a:gd name="connsiteY4" fmla="*/ 100965 h 103613"/>
                    <a:gd name="connsiteX5" fmla="*/ 353695 w 365125"/>
                    <a:gd name="connsiteY5" fmla="*/ 41275 h 103613"/>
                    <a:gd name="connsiteX6" fmla="*/ 167005 w 365125"/>
                    <a:gd name="connsiteY6" fmla="*/ 18415 h 103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5125" h="103613">
                      <a:moveTo>
                        <a:pt x="167005" y="18415"/>
                      </a:moveTo>
                      <a:cubicBezTo>
                        <a:pt x="143510" y="13335"/>
                        <a:pt x="120015" y="6985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183515" y="106045"/>
                        <a:pt x="274320" y="104140"/>
                        <a:pt x="365125" y="100965"/>
                      </a:cubicBezTo>
                      <a:cubicBezTo>
                        <a:pt x="361950" y="80645"/>
                        <a:pt x="358775" y="60960"/>
                        <a:pt x="353695" y="41275"/>
                      </a:cubicBezTo>
                      <a:cubicBezTo>
                        <a:pt x="290195" y="39370"/>
                        <a:pt x="227965" y="32385"/>
                        <a:pt x="167005" y="184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" name="자유형: 도형 351">
                  <a:extLst>
                    <a:ext uri="{FF2B5EF4-FFF2-40B4-BE49-F238E27FC236}">
                      <a16:creationId xmlns="" xmlns:a16="http://schemas.microsoft.com/office/drawing/2014/main" id="{A645BE5F-D62B-6373-07A2-57DB4D405F80}"/>
                    </a:ext>
                  </a:extLst>
                </p:cNvPr>
                <p:cNvSpPr/>
                <p:nvPr/>
              </p:nvSpPr>
              <p:spPr>
                <a:xfrm>
                  <a:off x="5449570" y="4362450"/>
                  <a:ext cx="465454" cy="73025"/>
                </a:xfrm>
                <a:custGeom>
                  <a:avLst/>
                  <a:gdLst>
                    <a:gd name="connsiteX0" fmla="*/ 435610 w 465454"/>
                    <a:gd name="connsiteY0" fmla="*/ 23495 h 73025"/>
                    <a:gd name="connsiteX1" fmla="*/ 71120 w 465454"/>
                    <a:gd name="connsiteY1" fmla="*/ 0 h 73025"/>
                    <a:gd name="connsiteX2" fmla="*/ 0 w 465454"/>
                    <a:gd name="connsiteY2" fmla="*/ 73025 h 73025"/>
                    <a:gd name="connsiteX3" fmla="*/ 465455 w 465454"/>
                    <a:gd name="connsiteY3" fmla="*/ 73025 h 73025"/>
                    <a:gd name="connsiteX4" fmla="*/ 461010 w 465454"/>
                    <a:gd name="connsiteY4" fmla="*/ 22860 h 73025"/>
                    <a:gd name="connsiteX5" fmla="*/ 435610 w 465454"/>
                    <a:gd name="connsiteY5" fmla="*/ 23495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5454" h="73025">
                      <a:moveTo>
                        <a:pt x="435610" y="23495"/>
                      </a:moveTo>
                      <a:cubicBezTo>
                        <a:pt x="316230" y="27305"/>
                        <a:pt x="189230" y="27940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465455" y="73025"/>
                      </a:lnTo>
                      <a:cubicBezTo>
                        <a:pt x="464185" y="56515"/>
                        <a:pt x="462915" y="40005"/>
                        <a:pt x="461010" y="22860"/>
                      </a:cubicBezTo>
                      <a:cubicBezTo>
                        <a:pt x="452755" y="22860"/>
                        <a:pt x="443865" y="22860"/>
                        <a:pt x="435610" y="2349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" name="자유형: 도형 352">
                  <a:extLst>
                    <a:ext uri="{FF2B5EF4-FFF2-40B4-BE49-F238E27FC236}">
                      <a16:creationId xmlns="" xmlns:a16="http://schemas.microsoft.com/office/drawing/2014/main" id="{F912DA66-512D-F2A0-7307-577F112B030B}"/>
                    </a:ext>
                  </a:extLst>
                </p:cNvPr>
                <p:cNvSpPr/>
                <p:nvPr/>
              </p:nvSpPr>
              <p:spPr>
                <a:xfrm>
                  <a:off x="5841682" y="4296409"/>
                  <a:ext cx="65722" cy="64770"/>
                </a:xfrm>
                <a:custGeom>
                  <a:avLst/>
                  <a:gdLst>
                    <a:gd name="connsiteX0" fmla="*/ 952 w 65722"/>
                    <a:gd name="connsiteY0" fmla="*/ 64770 h 64770"/>
                    <a:gd name="connsiteX1" fmla="*/ 65722 w 65722"/>
                    <a:gd name="connsiteY1" fmla="*/ 62865 h 64770"/>
                    <a:gd name="connsiteX2" fmla="*/ 54292 w 65722"/>
                    <a:gd name="connsiteY2" fmla="*/ 3175 h 64770"/>
                    <a:gd name="connsiteX3" fmla="*/ 952 w 65722"/>
                    <a:gd name="connsiteY3" fmla="*/ 0 h 64770"/>
                    <a:gd name="connsiteX4" fmla="*/ 952 w 65722"/>
                    <a:gd name="connsiteY4" fmla="*/ 64770 h 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722" h="64770">
                      <a:moveTo>
                        <a:pt x="952" y="64770"/>
                      </a:moveTo>
                      <a:cubicBezTo>
                        <a:pt x="22542" y="64135"/>
                        <a:pt x="44133" y="63500"/>
                        <a:pt x="65722" y="62865"/>
                      </a:cubicBezTo>
                      <a:cubicBezTo>
                        <a:pt x="62547" y="42545"/>
                        <a:pt x="59372" y="22860"/>
                        <a:pt x="54292" y="3175"/>
                      </a:cubicBezTo>
                      <a:cubicBezTo>
                        <a:pt x="36513" y="2540"/>
                        <a:pt x="18733" y="1270"/>
                        <a:pt x="952" y="0"/>
                      </a:cubicBezTo>
                      <a:cubicBezTo>
                        <a:pt x="-317" y="21590"/>
                        <a:pt x="-317" y="43180"/>
                        <a:pt x="952" y="6477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" name="자유형: 도형 353">
                  <a:extLst>
                    <a:ext uri="{FF2B5EF4-FFF2-40B4-BE49-F238E27FC236}">
                      <a16:creationId xmlns="" xmlns:a16="http://schemas.microsoft.com/office/drawing/2014/main" id="{0FE74516-61C8-2BAE-D87E-F6BEF2C1EEA3}"/>
                    </a:ext>
                  </a:extLst>
                </p:cNvPr>
                <p:cNvSpPr/>
                <p:nvPr/>
              </p:nvSpPr>
              <p:spPr>
                <a:xfrm>
                  <a:off x="5844540" y="4385309"/>
                  <a:ext cx="70484" cy="50165"/>
                </a:xfrm>
                <a:custGeom>
                  <a:avLst/>
                  <a:gdLst>
                    <a:gd name="connsiteX0" fmla="*/ 6985 w 70484"/>
                    <a:gd name="connsiteY0" fmla="*/ 50165 h 50165"/>
                    <a:gd name="connsiteX1" fmla="*/ 70485 w 70484"/>
                    <a:gd name="connsiteY1" fmla="*/ 50165 h 50165"/>
                    <a:gd name="connsiteX2" fmla="*/ 66040 w 70484"/>
                    <a:gd name="connsiteY2" fmla="*/ 0 h 50165"/>
                    <a:gd name="connsiteX3" fmla="*/ 40640 w 70484"/>
                    <a:gd name="connsiteY3" fmla="*/ 635 h 50165"/>
                    <a:gd name="connsiteX4" fmla="*/ 0 w 70484"/>
                    <a:gd name="connsiteY4" fmla="*/ 1905 h 50165"/>
                    <a:gd name="connsiteX5" fmla="*/ 6985 w 70484"/>
                    <a:gd name="connsiteY5" fmla="*/ 50165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484" h="50165">
                      <a:moveTo>
                        <a:pt x="6985" y="50165"/>
                      </a:moveTo>
                      <a:lnTo>
                        <a:pt x="70485" y="50165"/>
                      </a:lnTo>
                      <a:cubicBezTo>
                        <a:pt x="69215" y="33655"/>
                        <a:pt x="67945" y="17145"/>
                        <a:pt x="66040" y="0"/>
                      </a:cubicBezTo>
                      <a:cubicBezTo>
                        <a:pt x="57785" y="0"/>
                        <a:pt x="48895" y="635"/>
                        <a:pt x="40640" y="635"/>
                      </a:cubicBezTo>
                      <a:cubicBezTo>
                        <a:pt x="27305" y="1270"/>
                        <a:pt x="13970" y="1270"/>
                        <a:pt x="0" y="1905"/>
                      </a:cubicBezTo>
                      <a:cubicBezTo>
                        <a:pt x="1905" y="17780"/>
                        <a:pt x="3810" y="33655"/>
                        <a:pt x="6985" y="5016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" name="자유형: 도형 354">
                  <a:extLst>
                    <a:ext uri="{FF2B5EF4-FFF2-40B4-BE49-F238E27FC236}">
                      <a16:creationId xmlns="" xmlns:a16="http://schemas.microsoft.com/office/drawing/2014/main" id="{97F4F458-2C12-C3E8-8D9E-CF80B109A33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" name="자유형: 도형 355">
                  <a:extLst>
                    <a:ext uri="{FF2B5EF4-FFF2-40B4-BE49-F238E27FC236}">
                      <a16:creationId xmlns="" xmlns:a16="http://schemas.microsoft.com/office/drawing/2014/main" id="{A8D16D41-B395-B39C-FAA8-DA0081A526E8}"/>
                    </a:ext>
                  </a:extLst>
                </p:cNvPr>
                <p:cNvSpPr/>
                <p:nvPr/>
              </p:nvSpPr>
              <p:spPr>
                <a:xfrm>
                  <a:off x="5542279" y="4257675"/>
                  <a:ext cx="132079" cy="97790"/>
                </a:xfrm>
                <a:custGeom>
                  <a:avLst/>
                  <a:gdLst>
                    <a:gd name="connsiteX0" fmla="*/ 95885 w 132079"/>
                    <a:gd name="connsiteY0" fmla="*/ 97790 h 97790"/>
                    <a:gd name="connsiteX1" fmla="*/ 92075 w 132079"/>
                    <a:gd name="connsiteY1" fmla="*/ 76835 h 97790"/>
                    <a:gd name="connsiteX2" fmla="*/ 109855 w 132079"/>
                    <a:gd name="connsiteY2" fmla="*/ 29845 h 97790"/>
                    <a:gd name="connsiteX3" fmla="*/ 132080 w 132079"/>
                    <a:gd name="connsiteY3" fmla="*/ 10160 h 97790"/>
                    <a:gd name="connsiteX4" fmla="*/ 97155 w 132079"/>
                    <a:gd name="connsiteY4" fmla="*/ 0 h 97790"/>
                    <a:gd name="connsiteX5" fmla="*/ 0 w 132079"/>
                    <a:gd name="connsiteY5" fmla="*/ 82550 h 97790"/>
                    <a:gd name="connsiteX6" fmla="*/ 93345 w 132079"/>
                    <a:gd name="connsiteY6" fmla="*/ 97155 h 97790"/>
                    <a:gd name="connsiteX7" fmla="*/ 95885 w 132079"/>
                    <a:gd name="connsiteY7" fmla="*/ 97790 h 97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2079" h="97790">
                      <a:moveTo>
                        <a:pt x="95885" y="97790"/>
                      </a:moveTo>
                      <a:cubicBezTo>
                        <a:pt x="93980" y="90805"/>
                        <a:pt x="92075" y="83820"/>
                        <a:pt x="92075" y="76835"/>
                      </a:cubicBezTo>
                      <a:cubicBezTo>
                        <a:pt x="92075" y="59690"/>
                        <a:pt x="99695" y="43180"/>
                        <a:pt x="109855" y="29845"/>
                      </a:cubicBezTo>
                      <a:cubicBezTo>
                        <a:pt x="116205" y="21590"/>
                        <a:pt x="123825" y="15240"/>
                        <a:pt x="132080" y="10160"/>
                      </a:cubicBezTo>
                      <a:cubicBezTo>
                        <a:pt x="120650" y="6985"/>
                        <a:pt x="108585" y="3810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94615" y="97790"/>
                        <a:pt x="95250" y="97790"/>
                        <a:pt x="95885" y="977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" name="자유형: 도형 356">
                  <a:extLst>
                    <a:ext uri="{FF2B5EF4-FFF2-40B4-BE49-F238E27FC236}">
                      <a16:creationId xmlns="" xmlns:a16="http://schemas.microsoft.com/office/drawing/2014/main" id="{B0E5CA8E-4F63-3CA4-2D6F-8969B3008C37}"/>
                    </a:ext>
                  </a:extLst>
                </p:cNvPr>
                <p:cNvSpPr/>
                <p:nvPr/>
              </p:nvSpPr>
              <p:spPr>
                <a:xfrm>
                  <a:off x="5449570" y="4361815"/>
                  <a:ext cx="194945" cy="73025"/>
                </a:xfrm>
                <a:custGeom>
                  <a:avLst/>
                  <a:gdLst>
                    <a:gd name="connsiteX0" fmla="*/ 192405 w 194945"/>
                    <a:gd name="connsiteY0" fmla="*/ 34290 h 73025"/>
                    <a:gd name="connsiteX1" fmla="*/ 194945 w 194945"/>
                    <a:gd name="connsiteY1" fmla="*/ 19685 h 73025"/>
                    <a:gd name="connsiteX2" fmla="*/ 71120 w 194945"/>
                    <a:gd name="connsiteY2" fmla="*/ 0 h 73025"/>
                    <a:gd name="connsiteX3" fmla="*/ 0 w 194945"/>
                    <a:gd name="connsiteY3" fmla="*/ 73025 h 73025"/>
                    <a:gd name="connsiteX4" fmla="*/ 147955 w 194945"/>
                    <a:gd name="connsiteY4" fmla="*/ 73025 h 73025"/>
                    <a:gd name="connsiteX5" fmla="*/ 192405 w 194945"/>
                    <a:gd name="connsiteY5" fmla="*/ 34290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945" h="73025">
                      <a:moveTo>
                        <a:pt x="192405" y="34290"/>
                      </a:moveTo>
                      <a:cubicBezTo>
                        <a:pt x="194310" y="29210"/>
                        <a:pt x="194945" y="24765"/>
                        <a:pt x="194945" y="19685"/>
                      </a:cubicBezTo>
                      <a:cubicBezTo>
                        <a:pt x="153035" y="15875"/>
                        <a:pt x="111125" y="9525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147955" y="73025"/>
                      </a:lnTo>
                      <a:cubicBezTo>
                        <a:pt x="167640" y="62865"/>
                        <a:pt x="186055" y="50800"/>
                        <a:pt x="192405" y="342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" name="자유형: 도형 357">
                  <a:extLst>
                    <a:ext uri="{FF2B5EF4-FFF2-40B4-BE49-F238E27FC236}">
                      <a16:creationId xmlns="" xmlns:a16="http://schemas.microsoft.com/office/drawing/2014/main" id="{5D07D1B6-1142-F9F4-B8D0-CD735AE8A9D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" name="자유형: 도형 358">
                  <a:extLst>
                    <a:ext uri="{FF2B5EF4-FFF2-40B4-BE49-F238E27FC236}">
                      <a16:creationId xmlns="" xmlns:a16="http://schemas.microsoft.com/office/drawing/2014/main" id="{7D76F10E-D0A9-FAC5-C578-5160C9AB52C8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274954" cy="151129"/>
                </a:xfrm>
                <a:custGeom>
                  <a:avLst/>
                  <a:gdLst>
                    <a:gd name="connsiteX0" fmla="*/ 192405 w 274954"/>
                    <a:gd name="connsiteY0" fmla="*/ 31115 h 151129"/>
                    <a:gd name="connsiteX1" fmla="*/ 140335 w 274954"/>
                    <a:gd name="connsiteY1" fmla="*/ 0 h 151129"/>
                    <a:gd name="connsiteX2" fmla="*/ 108585 w 274954"/>
                    <a:gd name="connsiteY2" fmla="*/ 0 h 151129"/>
                    <a:gd name="connsiteX3" fmla="*/ 0 w 274954"/>
                    <a:gd name="connsiteY3" fmla="*/ 71755 h 151129"/>
                    <a:gd name="connsiteX4" fmla="*/ 177800 w 274954"/>
                    <a:gd name="connsiteY4" fmla="*/ 151130 h 151129"/>
                    <a:gd name="connsiteX5" fmla="*/ 274955 w 274954"/>
                    <a:gd name="connsiteY5" fmla="*/ 66040 h 151129"/>
                    <a:gd name="connsiteX6" fmla="*/ 192405 w 274954"/>
                    <a:gd name="connsiteY6" fmla="*/ 31115 h 151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4954" h="151129">
                      <a:moveTo>
                        <a:pt x="192405" y="31115"/>
                      </a:moveTo>
                      <a:cubicBezTo>
                        <a:pt x="174625" y="22225"/>
                        <a:pt x="156845" y="1143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53340" y="109855"/>
                        <a:pt x="114300" y="134620"/>
                        <a:pt x="177800" y="151130"/>
                      </a:cubicBezTo>
                      <a:cubicBezTo>
                        <a:pt x="208915" y="121285"/>
                        <a:pt x="241300" y="92710"/>
                        <a:pt x="274955" y="66040"/>
                      </a:cubicBezTo>
                      <a:cubicBezTo>
                        <a:pt x="246380" y="55880"/>
                        <a:pt x="219075" y="45085"/>
                        <a:pt x="192405" y="311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" name="자유형: 도형 359">
                  <a:extLst>
                    <a:ext uri="{FF2B5EF4-FFF2-40B4-BE49-F238E27FC236}">
                      <a16:creationId xmlns="" xmlns:a16="http://schemas.microsoft.com/office/drawing/2014/main" id="{5904ED85-86B3-139A-DC65-44903238846A}"/>
                    </a:ext>
                  </a:extLst>
                </p:cNvPr>
                <p:cNvSpPr/>
                <p:nvPr/>
              </p:nvSpPr>
              <p:spPr>
                <a:xfrm>
                  <a:off x="5274309" y="4269104"/>
                  <a:ext cx="217805" cy="165735"/>
                </a:xfrm>
                <a:custGeom>
                  <a:avLst/>
                  <a:gdLst>
                    <a:gd name="connsiteX0" fmla="*/ 108585 w 217805"/>
                    <a:gd name="connsiteY0" fmla="*/ 151765 h 165735"/>
                    <a:gd name="connsiteX1" fmla="*/ 122555 w 217805"/>
                    <a:gd name="connsiteY1" fmla="*/ 165735 h 165735"/>
                    <a:gd name="connsiteX2" fmla="*/ 140970 w 217805"/>
                    <a:gd name="connsiteY2" fmla="*/ 165735 h 165735"/>
                    <a:gd name="connsiteX3" fmla="*/ 217805 w 217805"/>
                    <a:gd name="connsiteY3" fmla="*/ 85090 h 165735"/>
                    <a:gd name="connsiteX4" fmla="*/ 38735 w 217805"/>
                    <a:gd name="connsiteY4" fmla="*/ 0 h 165735"/>
                    <a:gd name="connsiteX5" fmla="*/ 0 w 217805"/>
                    <a:gd name="connsiteY5" fmla="*/ 25400 h 165735"/>
                    <a:gd name="connsiteX6" fmla="*/ 108585 w 217805"/>
                    <a:gd name="connsiteY6" fmla="*/ 151765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805" h="165735">
                      <a:moveTo>
                        <a:pt x="108585" y="151765"/>
                      </a:moveTo>
                      <a:cubicBezTo>
                        <a:pt x="113030" y="156210"/>
                        <a:pt x="118110" y="161290"/>
                        <a:pt x="122555" y="165735"/>
                      </a:cubicBezTo>
                      <a:lnTo>
                        <a:pt x="140970" y="165735"/>
                      </a:lnTo>
                      <a:cubicBezTo>
                        <a:pt x="166370" y="138430"/>
                        <a:pt x="191770" y="111760"/>
                        <a:pt x="217805" y="85090"/>
                      </a:cubicBezTo>
                      <a:cubicBezTo>
                        <a:pt x="154305" y="67310"/>
                        <a:pt x="93345" y="40005"/>
                        <a:pt x="38735" y="0"/>
                      </a:cubicBezTo>
                      <a:lnTo>
                        <a:pt x="0" y="25400"/>
                      </a:lnTo>
                      <a:cubicBezTo>
                        <a:pt x="33020" y="70485"/>
                        <a:pt x="69850" y="112395"/>
                        <a:pt x="108585" y="1517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" name="자유형: 도형 360">
                  <a:extLst>
                    <a:ext uri="{FF2B5EF4-FFF2-40B4-BE49-F238E27FC236}">
                      <a16:creationId xmlns="" xmlns:a16="http://schemas.microsoft.com/office/drawing/2014/main" id="{01E5DFBF-641E-693C-219D-B70616B94091}"/>
                    </a:ext>
                  </a:extLst>
                </p:cNvPr>
                <p:cNvSpPr/>
                <p:nvPr/>
              </p:nvSpPr>
              <p:spPr>
                <a:xfrm>
                  <a:off x="5160009" y="4309109"/>
                  <a:ext cx="200660" cy="125730"/>
                </a:xfrm>
                <a:custGeom>
                  <a:avLst/>
                  <a:gdLst>
                    <a:gd name="connsiteX0" fmla="*/ 92710 w 200660"/>
                    <a:gd name="connsiteY0" fmla="*/ 0 h 125730"/>
                    <a:gd name="connsiteX1" fmla="*/ 0 w 200660"/>
                    <a:gd name="connsiteY1" fmla="*/ 60960 h 125730"/>
                    <a:gd name="connsiteX2" fmla="*/ 88265 w 200660"/>
                    <a:gd name="connsiteY2" fmla="*/ 125730 h 125730"/>
                    <a:gd name="connsiteX3" fmla="*/ 200660 w 200660"/>
                    <a:gd name="connsiteY3" fmla="*/ 125730 h 125730"/>
                    <a:gd name="connsiteX4" fmla="*/ 92710 w 200660"/>
                    <a:gd name="connsiteY4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660" h="125730">
                      <a:moveTo>
                        <a:pt x="92710" y="0"/>
                      </a:moveTo>
                      <a:lnTo>
                        <a:pt x="0" y="60960"/>
                      </a:lnTo>
                      <a:cubicBezTo>
                        <a:pt x="27940" y="84455"/>
                        <a:pt x="57785" y="106045"/>
                        <a:pt x="88265" y="125730"/>
                      </a:cubicBezTo>
                      <a:lnTo>
                        <a:pt x="200660" y="125730"/>
                      </a:lnTo>
                      <a:cubicBezTo>
                        <a:pt x="162560" y="86360"/>
                        <a:pt x="125730" y="44450"/>
                        <a:pt x="9271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" name="자유형: 도형 361">
                  <a:extLst>
                    <a:ext uri="{FF2B5EF4-FFF2-40B4-BE49-F238E27FC236}">
                      <a16:creationId xmlns="" xmlns:a16="http://schemas.microsoft.com/office/drawing/2014/main" id="{3C565C3E-D479-3A8A-381B-C5A3EA6F9E00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182245" cy="120014"/>
                </a:xfrm>
                <a:custGeom>
                  <a:avLst/>
                  <a:gdLst>
                    <a:gd name="connsiteX0" fmla="*/ 157480 w 182245"/>
                    <a:gd name="connsiteY0" fmla="*/ 78105 h 120014"/>
                    <a:gd name="connsiteX1" fmla="*/ 182245 w 182245"/>
                    <a:gd name="connsiteY1" fmla="*/ 25400 h 120014"/>
                    <a:gd name="connsiteX2" fmla="*/ 140335 w 182245"/>
                    <a:gd name="connsiteY2" fmla="*/ 0 h 120014"/>
                    <a:gd name="connsiteX3" fmla="*/ 108585 w 182245"/>
                    <a:gd name="connsiteY3" fmla="*/ 0 h 120014"/>
                    <a:gd name="connsiteX4" fmla="*/ 0 w 182245"/>
                    <a:gd name="connsiteY4" fmla="*/ 71755 h 120014"/>
                    <a:gd name="connsiteX5" fmla="*/ 86360 w 182245"/>
                    <a:gd name="connsiteY5" fmla="*/ 120015 h 120014"/>
                    <a:gd name="connsiteX6" fmla="*/ 157480 w 182245"/>
                    <a:gd name="connsiteY6" fmla="*/ 78105 h 120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45" h="120014">
                      <a:moveTo>
                        <a:pt x="157480" y="78105"/>
                      </a:moveTo>
                      <a:cubicBezTo>
                        <a:pt x="172085" y="62230"/>
                        <a:pt x="179705" y="44450"/>
                        <a:pt x="182245" y="25400"/>
                      </a:cubicBezTo>
                      <a:cubicBezTo>
                        <a:pt x="168275" y="17780"/>
                        <a:pt x="154305" y="889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27305" y="90805"/>
                        <a:pt x="56515" y="106680"/>
                        <a:pt x="86360" y="120015"/>
                      </a:cubicBezTo>
                      <a:cubicBezTo>
                        <a:pt x="112395" y="110490"/>
                        <a:pt x="137160" y="99695"/>
                        <a:pt x="157480" y="7810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" name="자유형: 도형 362">
                  <a:extLst>
                    <a:ext uri="{FF2B5EF4-FFF2-40B4-BE49-F238E27FC236}">
                      <a16:creationId xmlns="" xmlns:a16="http://schemas.microsoft.com/office/drawing/2014/main" id="{668266E1-CC77-CCE4-AE45-D49FE1C7AAFC}"/>
                    </a:ext>
                  </a:extLst>
                </p:cNvPr>
                <p:cNvSpPr/>
                <p:nvPr/>
              </p:nvSpPr>
              <p:spPr>
                <a:xfrm>
                  <a:off x="5274309" y="4269740"/>
                  <a:ext cx="114300" cy="83184"/>
                </a:xfrm>
                <a:custGeom>
                  <a:avLst/>
                  <a:gdLst>
                    <a:gd name="connsiteX0" fmla="*/ 69850 w 114300"/>
                    <a:gd name="connsiteY0" fmla="*/ 67945 h 83184"/>
                    <a:gd name="connsiteX1" fmla="*/ 114300 w 114300"/>
                    <a:gd name="connsiteY1" fmla="*/ 45720 h 83184"/>
                    <a:gd name="connsiteX2" fmla="*/ 38735 w 114300"/>
                    <a:gd name="connsiteY2" fmla="*/ 0 h 83184"/>
                    <a:gd name="connsiteX3" fmla="*/ 0 w 114300"/>
                    <a:gd name="connsiteY3" fmla="*/ 25400 h 83184"/>
                    <a:gd name="connsiteX4" fmla="*/ 46355 w 114300"/>
                    <a:gd name="connsiteY4" fmla="*/ 83185 h 83184"/>
                    <a:gd name="connsiteX5" fmla="*/ 69850 w 114300"/>
                    <a:gd name="connsiteY5" fmla="*/ 67945 h 83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83184">
                      <a:moveTo>
                        <a:pt x="69850" y="67945"/>
                      </a:moveTo>
                      <a:cubicBezTo>
                        <a:pt x="83820" y="58420"/>
                        <a:pt x="99060" y="51435"/>
                        <a:pt x="114300" y="45720"/>
                      </a:cubicBezTo>
                      <a:cubicBezTo>
                        <a:pt x="88265" y="33020"/>
                        <a:pt x="62865" y="17780"/>
                        <a:pt x="38735" y="0"/>
                      </a:cubicBezTo>
                      <a:lnTo>
                        <a:pt x="0" y="25400"/>
                      </a:lnTo>
                      <a:cubicBezTo>
                        <a:pt x="14605" y="45085"/>
                        <a:pt x="30480" y="64770"/>
                        <a:pt x="46355" y="83185"/>
                      </a:cubicBezTo>
                      <a:cubicBezTo>
                        <a:pt x="54610" y="77470"/>
                        <a:pt x="62865" y="72390"/>
                        <a:pt x="69850" y="6794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" name="자유형: 도형 363">
                  <a:extLst>
                    <a:ext uri="{FF2B5EF4-FFF2-40B4-BE49-F238E27FC236}">
                      <a16:creationId xmlns="" xmlns:a16="http://schemas.microsoft.com/office/drawing/2014/main" id="{C9C42514-BE49-9FC5-2AA4-64C9D3C9C04E}"/>
                    </a:ext>
                  </a:extLst>
                </p:cNvPr>
                <p:cNvSpPr/>
                <p:nvPr/>
              </p:nvSpPr>
              <p:spPr>
                <a:xfrm>
                  <a:off x="5160009" y="4309745"/>
                  <a:ext cx="138430" cy="95884"/>
                </a:xfrm>
                <a:custGeom>
                  <a:avLst/>
                  <a:gdLst>
                    <a:gd name="connsiteX0" fmla="*/ 138430 w 138430"/>
                    <a:gd name="connsiteY0" fmla="*/ 57150 h 95884"/>
                    <a:gd name="connsiteX1" fmla="*/ 92710 w 138430"/>
                    <a:gd name="connsiteY1" fmla="*/ 0 h 95884"/>
                    <a:gd name="connsiteX2" fmla="*/ 0 w 138430"/>
                    <a:gd name="connsiteY2" fmla="*/ 60960 h 95884"/>
                    <a:gd name="connsiteX3" fmla="*/ 45085 w 138430"/>
                    <a:gd name="connsiteY3" fmla="*/ 95885 h 95884"/>
                    <a:gd name="connsiteX4" fmla="*/ 138430 w 138430"/>
                    <a:gd name="connsiteY4" fmla="*/ 57150 h 9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430" h="95884">
                      <a:moveTo>
                        <a:pt x="138430" y="57150"/>
                      </a:moveTo>
                      <a:cubicBezTo>
                        <a:pt x="122555" y="38735"/>
                        <a:pt x="107315" y="19685"/>
                        <a:pt x="92710" y="0"/>
                      </a:cubicBezTo>
                      <a:lnTo>
                        <a:pt x="0" y="60960"/>
                      </a:lnTo>
                      <a:cubicBezTo>
                        <a:pt x="14605" y="73025"/>
                        <a:pt x="29845" y="84455"/>
                        <a:pt x="45085" y="95885"/>
                      </a:cubicBezTo>
                      <a:cubicBezTo>
                        <a:pt x="75565" y="90170"/>
                        <a:pt x="109220" y="74295"/>
                        <a:pt x="138430" y="5715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" name="자유형: 도형 364">
                  <a:extLst>
                    <a:ext uri="{FF2B5EF4-FFF2-40B4-BE49-F238E27FC236}">
                      <a16:creationId xmlns="" xmlns:a16="http://schemas.microsoft.com/office/drawing/2014/main" id="{B9E46725-ECF9-1902-D599-3D34ECA0EBC2}"/>
                    </a:ext>
                  </a:extLst>
                </p:cNvPr>
                <p:cNvSpPr/>
                <p:nvPr/>
              </p:nvSpPr>
              <p:spPr>
                <a:xfrm>
                  <a:off x="5060950" y="4385309"/>
                  <a:ext cx="140970" cy="50165"/>
                </a:xfrm>
                <a:custGeom>
                  <a:avLst/>
                  <a:gdLst>
                    <a:gd name="connsiteX0" fmla="*/ 76200 w 140970"/>
                    <a:gd name="connsiteY0" fmla="*/ 0 h 50165"/>
                    <a:gd name="connsiteX1" fmla="*/ 0 w 140970"/>
                    <a:gd name="connsiteY1" fmla="*/ 50165 h 50165"/>
                    <a:gd name="connsiteX2" fmla="*/ 140970 w 140970"/>
                    <a:gd name="connsiteY2" fmla="*/ 50165 h 50165"/>
                    <a:gd name="connsiteX3" fmla="*/ 76200 w 140970"/>
                    <a:gd name="connsiteY3" fmla="*/ 0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70" h="50165">
                      <a:moveTo>
                        <a:pt x="76200" y="0"/>
                      </a:moveTo>
                      <a:lnTo>
                        <a:pt x="0" y="50165"/>
                      </a:lnTo>
                      <a:lnTo>
                        <a:pt x="140970" y="50165"/>
                      </a:lnTo>
                      <a:cubicBezTo>
                        <a:pt x="118745" y="34290"/>
                        <a:pt x="97155" y="17145"/>
                        <a:pt x="7620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7" name="자유형: 도형 365">
                <a:extLst>
                  <a:ext uri="{FF2B5EF4-FFF2-40B4-BE49-F238E27FC236}">
                    <a16:creationId xmlns="" xmlns:a16="http://schemas.microsoft.com/office/drawing/2014/main" id="{7EC3A2F7-9B72-BC43-4C80-B18B294A83B5}"/>
                  </a:ext>
                </a:extLst>
              </p:cNvPr>
              <p:cNvSpPr/>
              <p:nvPr/>
            </p:nvSpPr>
            <p:spPr>
              <a:xfrm>
                <a:off x="4837406" y="4415154"/>
                <a:ext cx="2179369" cy="91440"/>
              </a:xfrm>
              <a:custGeom>
                <a:avLst/>
                <a:gdLst>
                  <a:gd name="connsiteX0" fmla="*/ 50189 w 2179369"/>
                  <a:gd name="connsiteY0" fmla="*/ 15240 h 91440"/>
                  <a:gd name="connsiteX1" fmla="*/ 14628 w 2179369"/>
                  <a:gd name="connsiteY1" fmla="*/ 0 h 91440"/>
                  <a:gd name="connsiteX2" fmla="*/ 50189 w 2179369"/>
                  <a:gd name="connsiteY2" fmla="*/ 91440 h 91440"/>
                  <a:gd name="connsiteX3" fmla="*/ 2129179 w 2179369"/>
                  <a:gd name="connsiteY3" fmla="*/ 91440 h 91440"/>
                  <a:gd name="connsiteX4" fmla="*/ 2164738 w 2179369"/>
                  <a:gd name="connsiteY4" fmla="*/ 0 h 91440"/>
                  <a:gd name="connsiteX5" fmla="*/ 2129179 w 2179369"/>
                  <a:gd name="connsiteY5" fmla="*/ 1524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9369" h="91440">
                    <a:moveTo>
                      <a:pt x="50189" y="15240"/>
                    </a:moveTo>
                    <a:cubicBezTo>
                      <a:pt x="34948" y="15240"/>
                      <a:pt x="23519" y="8890"/>
                      <a:pt x="14628" y="0"/>
                    </a:cubicBezTo>
                    <a:cubicBezTo>
                      <a:pt x="-15216" y="31115"/>
                      <a:pt x="2564" y="91440"/>
                      <a:pt x="50189" y="91440"/>
                    </a:cubicBezTo>
                    <a:lnTo>
                      <a:pt x="2129179" y="91440"/>
                    </a:lnTo>
                    <a:cubicBezTo>
                      <a:pt x="2175534" y="91440"/>
                      <a:pt x="2195219" y="31750"/>
                      <a:pt x="2164738" y="0"/>
                    </a:cubicBezTo>
                    <a:cubicBezTo>
                      <a:pt x="2155849" y="9525"/>
                      <a:pt x="2144419" y="15240"/>
                      <a:pt x="2129179" y="15240"/>
                    </a:cubicBezTo>
                  </a:path>
                </a:pathLst>
              </a:custGeom>
              <a:solidFill>
                <a:srgbClr val="433F3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8" name="자유형: 도형 366">
                <a:extLst>
                  <a:ext uri="{FF2B5EF4-FFF2-40B4-BE49-F238E27FC236}">
                    <a16:creationId xmlns="" xmlns:a16="http://schemas.microsoft.com/office/drawing/2014/main" id="{AA1210EF-8C5D-85D3-633E-4209C5F5BD38}"/>
                  </a:ext>
                </a:extLst>
              </p:cNvPr>
              <p:cNvSpPr/>
              <p:nvPr/>
            </p:nvSpPr>
            <p:spPr>
              <a:xfrm>
                <a:off x="6699250" y="4271645"/>
                <a:ext cx="74930" cy="38100"/>
              </a:xfrm>
              <a:custGeom>
                <a:avLst/>
                <a:gdLst>
                  <a:gd name="connsiteX0" fmla="*/ 74930 w 74930"/>
                  <a:gd name="connsiteY0" fmla="*/ 19050 h 38100"/>
                  <a:gd name="connsiteX1" fmla="*/ 37465 w 74930"/>
                  <a:gd name="connsiteY1" fmla="*/ 38100 h 38100"/>
                  <a:gd name="connsiteX2" fmla="*/ 0 w 74930"/>
                  <a:gd name="connsiteY2" fmla="*/ 19050 h 38100"/>
                  <a:gd name="connsiteX3" fmla="*/ 37465 w 74930"/>
                  <a:gd name="connsiteY3" fmla="*/ 0 h 38100"/>
                  <a:gd name="connsiteX4" fmla="*/ 74930 w 7493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30" h="38100">
                    <a:moveTo>
                      <a:pt x="74930" y="19050"/>
                    </a:moveTo>
                    <a:cubicBezTo>
                      <a:pt x="74930" y="29571"/>
                      <a:pt x="58157" y="38100"/>
                      <a:pt x="37465" y="38100"/>
                    </a:cubicBezTo>
                    <a:cubicBezTo>
                      <a:pt x="16774" y="38100"/>
                      <a:pt x="0" y="29571"/>
                      <a:pt x="0" y="19050"/>
                    </a:cubicBezTo>
                    <a:cubicBezTo>
                      <a:pt x="0" y="8529"/>
                      <a:pt x="16773" y="0"/>
                      <a:pt x="37465" y="0"/>
                    </a:cubicBezTo>
                    <a:cubicBezTo>
                      <a:pt x="58156" y="0"/>
                      <a:pt x="74930" y="8529"/>
                      <a:pt x="74930" y="19050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9" name="자유형: 도형 367">
                <a:extLst>
                  <a:ext uri="{FF2B5EF4-FFF2-40B4-BE49-F238E27FC236}">
                    <a16:creationId xmlns="" xmlns:a16="http://schemas.microsoft.com/office/drawing/2014/main" id="{BCEE6644-0DA9-CF58-7DFD-3B8C1AB5B2C7}"/>
                  </a:ext>
                </a:extLst>
              </p:cNvPr>
              <p:cNvSpPr/>
              <p:nvPr/>
            </p:nvSpPr>
            <p:spPr>
              <a:xfrm>
                <a:off x="5137573" y="4258067"/>
                <a:ext cx="115358" cy="67790"/>
              </a:xfrm>
              <a:custGeom>
                <a:avLst/>
                <a:gdLst>
                  <a:gd name="connsiteX0" fmla="*/ 16722 w 115358"/>
                  <a:gd name="connsiteY0" fmla="*/ 67553 h 67790"/>
                  <a:gd name="connsiteX1" fmla="*/ 3387 w 115358"/>
                  <a:gd name="connsiteY1" fmla="*/ 65648 h 67790"/>
                  <a:gd name="connsiteX2" fmla="*/ 5292 w 115358"/>
                  <a:gd name="connsiteY2" fmla="*/ 51678 h 67790"/>
                  <a:gd name="connsiteX3" fmla="*/ 91017 w 115358"/>
                  <a:gd name="connsiteY3" fmla="*/ 3417 h 67790"/>
                  <a:gd name="connsiteX4" fmla="*/ 111972 w 115358"/>
                  <a:gd name="connsiteY4" fmla="*/ 2783 h 67790"/>
                  <a:gd name="connsiteX5" fmla="*/ 110067 w 115358"/>
                  <a:gd name="connsiteY5" fmla="*/ 16753 h 67790"/>
                  <a:gd name="connsiteX6" fmla="*/ 24342 w 115358"/>
                  <a:gd name="connsiteY6" fmla="*/ 65013 h 67790"/>
                  <a:gd name="connsiteX7" fmla="*/ 16722 w 115358"/>
                  <a:gd name="connsiteY7" fmla="*/ 67553 h 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358" h="67790">
                    <a:moveTo>
                      <a:pt x="16722" y="67553"/>
                    </a:moveTo>
                    <a:cubicBezTo>
                      <a:pt x="11642" y="68188"/>
                      <a:pt x="6562" y="67553"/>
                      <a:pt x="3387" y="65648"/>
                    </a:cubicBezTo>
                    <a:cubicBezTo>
                      <a:pt x="-1693" y="61838"/>
                      <a:pt x="-1058" y="55488"/>
                      <a:pt x="5292" y="51678"/>
                    </a:cubicBezTo>
                    <a:lnTo>
                      <a:pt x="91017" y="3417"/>
                    </a:lnTo>
                    <a:cubicBezTo>
                      <a:pt x="97367" y="-1027"/>
                      <a:pt x="106892" y="-1027"/>
                      <a:pt x="111972" y="2783"/>
                    </a:cubicBezTo>
                    <a:cubicBezTo>
                      <a:pt x="117052" y="6592"/>
                      <a:pt x="116417" y="12942"/>
                      <a:pt x="110067" y="16753"/>
                    </a:cubicBezTo>
                    <a:lnTo>
                      <a:pt x="24342" y="65013"/>
                    </a:lnTo>
                    <a:cubicBezTo>
                      <a:pt x="22437" y="66283"/>
                      <a:pt x="19897" y="66917"/>
                      <a:pt x="16722" y="67553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324">
              <a:extLst>
                <a:ext uri="{FF2B5EF4-FFF2-40B4-BE49-F238E27FC236}">
                  <a16:creationId xmlns="" xmlns:a16="http://schemas.microsoft.com/office/drawing/2014/main" id="{07DA8920-0E19-5B48-502F-F86C24A084AF}"/>
                </a:ext>
              </a:extLst>
            </p:cNvPr>
            <p:cNvGrpSpPr/>
            <p:nvPr/>
          </p:nvGrpSpPr>
          <p:grpSpPr>
            <a:xfrm>
              <a:off x="5503545" y="3810635"/>
              <a:ext cx="725804" cy="576580"/>
              <a:chOff x="5503545" y="3810635"/>
              <a:chExt cx="725804" cy="576580"/>
            </a:xfrm>
          </p:grpSpPr>
          <p:grpSp>
            <p:nvGrpSpPr>
              <p:cNvPr id="195" name="그래픽 324">
                <a:extLst>
                  <a:ext uri="{FF2B5EF4-FFF2-40B4-BE49-F238E27FC236}">
                    <a16:creationId xmlns="" xmlns:a16="http://schemas.microsoft.com/office/drawing/2014/main" id="{3BA7B2F8-F02B-8B3D-6C27-4F81BFBFBFBE}"/>
                  </a:ext>
                </a:extLst>
              </p:cNvPr>
              <p:cNvGrpSpPr/>
              <p:nvPr/>
            </p:nvGrpSpPr>
            <p:grpSpPr>
              <a:xfrm>
                <a:off x="5503545" y="3810635"/>
                <a:ext cx="725804" cy="481964"/>
                <a:chOff x="5503545" y="3810635"/>
                <a:chExt cx="725804" cy="481964"/>
              </a:xfrm>
            </p:grpSpPr>
            <p:sp>
              <p:nvSpPr>
                <p:cNvPr id="197" name="자유형: 도형 370">
                  <a:extLst>
                    <a:ext uri="{FF2B5EF4-FFF2-40B4-BE49-F238E27FC236}">
                      <a16:creationId xmlns="" xmlns:a16="http://schemas.microsoft.com/office/drawing/2014/main" id="{71A6B627-ED2E-09F4-619B-37429C0317D6}"/>
                    </a:ext>
                  </a:extLst>
                </p:cNvPr>
                <p:cNvSpPr/>
                <p:nvPr/>
              </p:nvSpPr>
              <p:spPr>
                <a:xfrm>
                  <a:off x="5503545" y="3810635"/>
                  <a:ext cx="725804" cy="481964"/>
                </a:xfrm>
                <a:custGeom>
                  <a:avLst/>
                  <a:gdLst>
                    <a:gd name="connsiteX0" fmla="*/ 0 w 725804"/>
                    <a:gd name="connsiteY0" fmla="*/ 0 h 481964"/>
                    <a:gd name="connsiteX1" fmla="*/ 725805 w 725804"/>
                    <a:gd name="connsiteY1" fmla="*/ 0 h 481964"/>
                    <a:gd name="connsiteX2" fmla="*/ 725805 w 725804"/>
                    <a:gd name="connsiteY2" fmla="*/ 481965 h 481964"/>
                    <a:gd name="connsiteX3" fmla="*/ 0 w 725804"/>
                    <a:gd name="connsiteY3" fmla="*/ 481965 h 48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804" h="481964">
                      <a:moveTo>
                        <a:pt x="0" y="0"/>
                      </a:moveTo>
                      <a:lnTo>
                        <a:pt x="725805" y="0"/>
                      </a:lnTo>
                      <a:lnTo>
                        <a:pt x="725805" y="481965"/>
                      </a:lnTo>
                      <a:lnTo>
                        <a:pt x="0" y="4819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371">
                  <a:extLst>
                    <a:ext uri="{FF2B5EF4-FFF2-40B4-BE49-F238E27FC236}">
                      <a16:creationId xmlns="" xmlns:a16="http://schemas.microsoft.com/office/drawing/2014/main" id="{94A0ADFA-8026-598C-5C40-3D8E9F379E36}"/>
                    </a:ext>
                  </a:extLst>
                </p:cNvPr>
                <p:cNvSpPr/>
                <p:nvPr/>
              </p:nvSpPr>
              <p:spPr>
                <a:xfrm>
                  <a:off x="5535930" y="3831590"/>
                  <a:ext cx="661035" cy="438785"/>
                </a:xfrm>
                <a:custGeom>
                  <a:avLst/>
                  <a:gdLst>
                    <a:gd name="connsiteX0" fmla="*/ 0 w 661035"/>
                    <a:gd name="connsiteY0" fmla="*/ 0 h 438785"/>
                    <a:gd name="connsiteX1" fmla="*/ 661035 w 661035"/>
                    <a:gd name="connsiteY1" fmla="*/ 0 h 438785"/>
                    <a:gd name="connsiteX2" fmla="*/ 661035 w 661035"/>
                    <a:gd name="connsiteY2" fmla="*/ 438785 h 438785"/>
                    <a:gd name="connsiteX3" fmla="*/ 0 w 661035"/>
                    <a:gd name="connsiteY3" fmla="*/ 438785 h 43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438785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438785"/>
                      </a:lnTo>
                      <a:lnTo>
                        <a:pt x="0" y="43878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372">
                  <a:extLst>
                    <a:ext uri="{FF2B5EF4-FFF2-40B4-BE49-F238E27FC236}">
                      <a16:creationId xmlns="" xmlns:a16="http://schemas.microsoft.com/office/drawing/2014/main" id="{29E51094-6593-954D-E759-5004C01B6FE1}"/>
                    </a:ext>
                  </a:extLst>
                </p:cNvPr>
                <p:cNvSpPr/>
                <p:nvPr/>
              </p:nvSpPr>
              <p:spPr>
                <a:xfrm>
                  <a:off x="5535930" y="4105910"/>
                  <a:ext cx="661035" cy="164464"/>
                </a:xfrm>
                <a:custGeom>
                  <a:avLst/>
                  <a:gdLst>
                    <a:gd name="connsiteX0" fmla="*/ 0 w 661035"/>
                    <a:gd name="connsiteY0" fmla="*/ 0 h 164464"/>
                    <a:gd name="connsiteX1" fmla="*/ 661035 w 661035"/>
                    <a:gd name="connsiteY1" fmla="*/ 0 h 164464"/>
                    <a:gd name="connsiteX2" fmla="*/ 661035 w 661035"/>
                    <a:gd name="connsiteY2" fmla="*/ 164465 h 164464"/>
                    <a:gd name="connsiteX3" fmla="*/ 0 w 661035"/>
                    <a:gd name="connsiteY3" fmla="*/ 164465 h 16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164464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164465"/>
                      </a:lnTo>
                      <a:lnTo>
                        <a:pt x="0" y="16446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0" name="그래픽 324">
                  <a:extLst>
                    <a:ext uri="{FF2B5EF4-FFF2-40B4-BE49-F238E27FC236}">
                      <a16:creationId xmlns="" xmlns:a16="http://schemas.microsoft.com/office/drawing/2014/main" id="{56ACBBE8-ED24-F0D6-7BEB-B07A282B948A}"/>
                    </a:ext>
                  </a:extLst>
                </p:cNvPr>
                <p:cNvGrpSpPr/>
                <p:nvPr/>
              </p:nvGrpSpPr>
              <p:grpSpPr>
                <a:xfrm>
                  <a:off x="5680075" y="3876040"/>
                  <a:ext cx="394970" cy="336550"/>
                  <a:chOff x="5680075" y="3876040"/>
                  <a:chExt cx="394970" cy="336550"/>
                </a:xfrm>
              </p:grpSpPr>
              <p:grpSp>
                <p:nvGrpSpPr>
                  <p:cNvPr id="201" name="그래픽 324">
                    <a:extLst>
                      <a:ext uri="{FF2B5EF4-FFF2-40B4-BE49-F238E27FC236}">
                        <a16:creationId xmlns="" xmlns:a16="http://schemas.microsoft.com/office/drawing/2014/main" id="{1AF391F7-4C35-B81D-7B16-7C1861E776B7}"/>
                      </a:ext>
                    </a:extLst>
                  </p:cNvPr>
                  <p:cNvGrpSpPr/>
                  <p:nvPr/>
                </p:nvGrpSpPr>
                <p:grpSpPr>
                  <a:xfrm>
                    <a:off x="5680075" y="3876040"/>
                    <a:ext cx="394970" cy="320675"/>
                    <a:chOff x="5680075" y="3876040"/>
                    <a:chExt cx="394970" cy="320675"/>
                  </a:xfrm>
                </p:grpSpPr>
                <p:sp>
                  <p:nvSpPr>
                    <p:cNvPr id="209" name="자유형: 도형 375">
                      <a:extLst>
                        <a:ext uri="{FF2B5EF4-FFF2-40B4-BE49-F238E27FC236}">
                          <a16:creationId xmlns="" xmlns:a16="http://schemas.microsoft.com/office/drawing/2014/main" id="{09C3F3E0-5A6D-8322-A4C2-575E4B0F5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263525 w 277494"/>
                        <a:gd name="connsiteY0" fmla="*/ 173355 h 173355"/>
                        <a:gd name="connsiteX1" fmla="*/ 5715 w 277494"/>
                        <a:gd name="connsiteY1" fmla="*/ 173355 h 173355"/>
                        <a:gd name="connsiteX2" fmla="*/ 0 w 277494"/>
                        <a:gd name="connsiteY2" fmla="*/ 0 h 173355"/>
                        <a:gd name="connsiteX3" fmla="*/ 277495 w 277494"/>
                        <a:gd name="connsiteY3" fmla="*/ 0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263525" y="173355"/>
                          </a:moveTo>
                          <a:lnTo>
                            <a:pt x="5715" y="173355"/>
                          </a:lnTo>
                          <a:lnTo>
                            <a:pt x="0" y="0"/>
                          </a:lnTo>
                          <a:lnTo>
                            <a:pt x="277495" y="0"/>
                          </a:lnTo>
                          <a:close/>
                        </a:path>
                      </a:pathLst>
                    </a:custGeom>
                    <a:solidFill>
                      <a:srgbClr val="E5C1B4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" name="자유형: 도형 376">
                      <a:extLst>
                        <a:ext uri="{FF2B5EF4-FFF2-40B4-BE49-F238E27FC236}">
                          <a16:creationId xmlns="" xmlns:a16="http://schemas.microsoft.com/office/drawing/2014/main" id="{574C9514-7BF5-E215-5DAC-5623D221C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78105 w 277494"/>
                        <a:gd name="connsiteY0" fmla="*/ 156845 h 173355"/>
                        <a:gd name="connsiteX1" fmla="*/ 120650 w 277494"/>
                        <a:gd name="connsiteY1" fmla="*/ 93345 h 173355"/>
                        <a:gd name="connsiteX2" fmla="*/ 196850 w 277494"/>
                        <a:gd name="connsiteY2" fmla="*/ 52705 h 173355"/>
                        <a:gd name="connsiteX3" fmla="*/ 274320 w 277494"/>
                        <a:gd name="connsiteY3" fmla="*/ 37465 h 173355"/>
                        <a:gd name="connsiteX4" fmla="*/ 277495 w 277494"/>
                        <a:gd name="connsiteY4" fmla="*/ 0 h 173355"/>
                        <a:gd name="connsiteX5" fmla="*/ 0 w 277494"/>
                        <a:gd name="connsiteY5" fmla="*/ 0 h 173355"/>
                        <a:gd name="connsiteX6" fmla="*/ 5715 w 277494"/>
                        <a:gd name="connsiteY6" fmla="*/ 173355 h 173355"/>
                        <a:gd name="connsiteX7" fmla="*/ 74295 w 277494"/>
                        <a:gd name="connsiteY7" fmla="*/ 173355 h 173355"/>
                        <a:gd name="connsiteX8" fmla="*/ 78105 w 277494"/>
                        <a:gd name="connsiteY8" fmla="*/ 156845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78105" y="156845"/>
                          </a:moveTo>
                          <a:cubicBezTo>
                            <a:pt x="85725" y="132080"/>
                            <a:pt x="100965" y="110490"/>
                            <a:pt x="120650" y="93345"/>
                          </a:cubicBezTo>
                          <a:cubicBezTo>
                            <a:pt x="142875" y="74930"/>
                            <a:pt x="169545" y="61595"/>
                            <a:pt x="196850" y="52705"/>
                          </a:cubicBezTo>
                          <a:cubicBezTo>
                            <a:pt x="222250" y="43815"/>
                            <a:pt x="247650" y="38735"/>
                            <a:pt x="274320" y="37465"/>
                          </a:cubicBezTo>
                          <a:lnTo>
                            <a:pt x="277495" y="0"/>
                          </a:lnTo>
                          <a:lnTo>
                            <a:pt x="0" y="0"/>
                          </a:lnTo>
                          <a:lnTo>
                            <a:pt x="5715" y="173355"/>
                          </a:lnTo>
                          <a:lnTo>
                            <a:pt x="74295" y="173355"/>
                          </a:lnTo>
                          <a:cubicBezTo>
                            <a:pt x="74930" y="167640"/>
                            <a:pt x="76200" y="161925"/>
                            <a:pt x="78105" y="156845"/>
                          </a:cubicBezTo>
                          <a:close/>
                        </a:path>
                      </a:pathLst>
                    </a:custGeom>
                    <a:solidFill>
                      <a:srgbClr val="D6B6A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" name="자유형: 도형 377">
                      <a:extLst>
                        <a:ext uri="{FF2B5EF4-FFF2-40B4-BE49-F238E27FC236}">
                          <a16:creationId xmlns="" xmlns:a16="http://schemas.microsoft.com/office/drawing/2014/main" id="{A1992080-470B-567D-4860-F533134D9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2479" y="4067175"/>
                      <a:ext cx="132715" cy="66675"/>
                    </a:xfrm>
                    <a:custGeom>
                      <a:avLst/>
                      <a:gdLst>
                        <a:gd name="connsiteX0" fmla="*/ 129540 w 132715"/>
                        <a:gd name="connsiteY0" fmla="*/ 66675 h 66675"/>
                        <a:gd name="connsiteX1" fmla="*/ 2540 w 132715"/>
                        <a:gd name="connsiteY1" fmla="*/ 66675 h 66675"/>
                        <a:gd name="connsiteX2" fmla="*/ 0 w 132715"/>
                        <a:gd name="connsiteY2" fmla="*/ 0 h 66675"/>
                        <a:gd name="connsiteX3" fmla="*/ 132715 w 132715"/>
                        <a:gd name="connsiteY3" fmla="*/ 0 h 66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715" h="66675">
                          <a:moveTo>
                            <a:pt x="129540" y="66675"/>
                          </a:moveTo>
                          <a:lnTo>
                            <a:pt x="2540" y="66675"/>
                          </a:lnTo>
                          <a:lnTo>
                            <a:pt x="0" y="0"/>
                          </a:lnTo>
                          <a:lnTo>
                            <a:pt x="132715" y="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" name="자유형: 도형 378">
                      <a:extLst>
                        <a:ext uri="{FF2B5EF4-FFF2-40B4-BE49-F238E27FC236}">
                          <a16:creationId xmlns="" xmlns:a16="http://schemas.microsoft.com/office/drawing/2014/main" id="{0A52769E-8DC8-A011-152B-E694E9010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0734" y="4072254"/>
                      <a:ext cx="116205" cy="56515"/>
                    </a:xfrm>
                    <a:custGeom>
                      <a:avLst/>
                      <a:gdLst>
                        <a:gd name="connsiteX0" fmla="*/ 113030 w 116205"/>
                        <a:gd name="connsiteY0" fmla="*/ 56515 h 56515"/>
                        <a:gd name="connsiteX1" fmla="*/ 2540 w 116205"/>
                        <a:gd name="connsiteY1" fmla="*/ 56515 h 56515"/>
                        <a:gd name="connsiteX2" fmla="*/ 0 w 116205"/>
                        <a:gd name="connsiteY2" fmla="*/ 0 h 56515"/>
                        <a:gd name="connsiteX3" fmla="*/ 116205 w 116205"/>
                        <a:gd name="connsiteY3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205" h="56515">
                          <a:moveTo>
                            <a:pt x="113030" y="56515"/>
                          </a:moveTo>
                          <a:lnTo>
                            <a:pt x="2540" y="56515"/>
                          </a:lnTo>
                          <a:lnTo>
                            <a:pt x="0" y="0"/>
                          </a:lnTo>
                          <a:lnTo>
                            <a:pt x="116205" y="0"/>
                          </a:ln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3" name="자유형: 도형 379">
                      <a:extLst>
                        <a:ext uri="{FF2B5EF4-FFF2-40B4-BE49-F238E27FC236}">
                          <a16:creationId xmlns="" xmlns:a16="http://schemas.microsoft.com/office/drawing/2014/main" id="{54242482-D346-DE02-8BB3-7432E9883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570" y="4090034"/>
                      <a:ext cx="38734" cy="38735"/>
                    </a:xfrm>
                    <a:custGeom>
                      <a:avLst/>
                      <a:gdLst>
                        <a:gd name="connsiteX0" fmla="*/ 37465 w 38734"/>
                        <a:gd name="connsiteY0" fmla="*/ 20320 h 38735"/>
                        <a:gd name="connsiteX1" fmla="*/ 38735 w 38734"/>
                        <a:gd name="connsiteY1" fmla="*/ 0 h 38735"/>
                        <a:gd name="connsiteX2" fmla="*/ 0 w 38734"/>
                        <a:gd name="connsiteY2" fmla="*/ 38735 h 38735"/>
                        <a:gd name="connsiteX3" fmla="*/ 19050 w 38734"/>
                        <a:gd name="connsiteY3" fmla="*/ 38735 h 38735"/>
                        <a:gd name="connsiteX4" fmla="*/ 37465 w 38734"/>
                        <a:gd name="connsiteY4" fmla="*/ 20320 h 387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734" h="38735">
                          <a:moveTo>
                            <a:pt x="37465" y="20320"/>
                          </a:moveTo>
                          <a:lnTo>
                            <a:pt x="38735" y="0"/>
                          </a:lnTo>
                          <a:lnTo>
                            <a:pt x="0" y="38735"/>
                          </a:lnTo>
                          <a:lnTo>
                            <a:pt x="19050" y="38735"/>
                          </a:lnTo>
                          <a:cubicBezTo>
                            <a:pt x="24765" y="32385"/>
                            <a:pt x="31115" y="26670"/>
                            <a:pt x="37465" y="2032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4" name="자유형: 도형 380">
                      <a:extLst>
                        <a:ext uri="{FF2B5EF4-FFF2-40B4-BE49-F238E27FC236}">
                          <a16:creationId xmlns="" xmlns:a16="http://schemas.microsoft.com/office/drawing/2014/main" id="{59149BFE-5900-E501-B5A9-DFDBD515A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2004" y="4072254"/>
                      <a:ext cx="55245" cy="53975"/>
                    </a:xfrm>
                    <a:custGeom>
                      <a:avLst/>
                      <a:gdLst>
                        <a:gd name="connsiteX0" fmla="*/ 55245 w 55245"/>
                        <a:gd name="connsiteY0" fmla="*/ 0 h 53975"/>
                        <a:gd name="connsiteX1" fmla="*/ 33020 w 55245"/>
                        <a:gd name="connsiteY1" fmla="*/ 0 h 53975"/>
                        <a:gd name="connsiteX2" fmla="*/ 0 w 55245"/>
                        <a:gd name="connsiteY2" fmla="*/ 33020 h 53975"/>
                        <a:gd name="connsiteX3" fmla="*/ 635 w 55245"/>
                        <a:gd name="connsiteY3" fmla="*/ 53975 h 53975"/>
                        <a:gd name="connsiteX4" fmla="*/ 55245 w 55245"/>
                        <a:gd name="connsiteY4" fmla="*/ 0 h 53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245" h="53975">
                          <a:moveTo>
                            <a:pt x="55245" y="0"/>
                          </a:moveTo>
                          <a:lnTo>
                            <a:pt x="33020" y="0"/>
                          </a:lnTo>
                          <a:lnTo>
                            <a:pt x="0" y="33020"/>
                          </a:lnTo>
                          <a:lnTo>
                            <a:pt x="635" y="53975"/>
                          </a:lnTo>
                          <a:cubicBezTo>
                            <a:pt x="19050" y="36195"/>
                            <a:pt x="36830" y="17780"/>
                            <a:pt x="55245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5" name="자유형: 도형 381">
                      <a:extLst>
                        <a:ext uri="{FF2B5EF4-FFF2-40B4-BE49-F238E27FC236}">
                          <a16:creationId xmlns="" xmlns:a16="http://schemas.microsoft.com/office/drawing/2014/main" id="{9523F73F-B510-7FCE-54A0-D3854C7E1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500" y="4072254"/>
                      <a:ext cx="77470" cy="56515"/>
                    </a:xfrm>
                    <a:custGeom>
                      <a:avLst/>
                      <a:gdLst>
                        <a:gd name="connsiteX0" fmla="*/ 77470 w 77470"/>
                        <a:gd name="connsiteY0" fmla="*/ 0 h 56515"/>
                        <a:gd name="connsiteX1" fmla="*/ 56515 w 77470"/>
                        <a:gd name="connsiteY1" fmla="*/ 0 h 56515"/>
                        <a:gd name="connsiteX2" fmla="*/ 0 w 77470"/>
                        <a:gd name="connsiteY2" fmla="*/ 56515 h 56515"/>
                        <a:gd name="connsiteX3" fmla="*/ 20955 w 77470"/>
                        <a:gd name="connsiteY3" fmla="*/ 56515 h 56515"/>
                        <a:gd name="connsiteX4" fmla="*/ 77470 w 77470"/>
                        <a:gd name="connsiteY4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470" h="56515">
                          <a:moveTo>
                            <a:pt x="77470" y="0"/>
                          </a:moveTo>
                          <a:lnTo>
                            <a:pt x="56515" y="0"/>
                          </a:lnTo>
                          <a:lnTo>
                            <a:pt x="0" y="56515"/>
                          </a:lnTo>
                          <a:lnTo>
                            <a:pt x="20955" y="56515"/>
                          </a:lnTo>
                          <a:cubicBezTo>
                            <a:pt x="40005" y="37465"/>
                            <a:pt x="58420" y="19050"/>
                            <a:pt x="77470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6" name="자유형: 도형 382">
                      <a:extLst>
                        <a:ext uri="{FF2B5EF4-FFF2-40B4-BE49-F238E27FC236}">
                          <a16:creationId xmlns="" xmlns:a16="http://schemas.microsoft.com/office/drawing/2014/main" id="{AEDD2759-75C1-9B09-496D-9D04C33BC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7479"/>
                      <a:ext cx="248285" cy="71754"/>
                    </a:xfrm>
                    <a:custGeom>
                      <a:avLst/>
                      <a:gdLst>
                        <a:gd name="connsiteX0" fmla="*/ 0 w 248285"/>
                        <a:gd name="connsiteY0" fmla="*/ 0 h 71754"/>
                        <a:gd name="connsiteX1" fmla="*/ 197485 w 248285"/>
                        <a:gd name="connsiteY1" fmla="*/ 0 h 71754"/>
                        <a:gd name="connsiteX2" fmla="*/ 248285 w 248285"/>
                        <a:gd name="connsiteY2" fmla="*/ 71755 h 71754"/>
                        <a:gd name="connsiteX3" fmla="*/ 6350 w 248285"/>
                        <a:gd name="connsiteY3" fmla="*/ 7175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8285" h="71754">
                          <a:moveTo>
                            <a:pt x="0" y="0"/>
                          </a:moveTo>
                          <a:lnTo>
                            <a:pt x="197485" y="0"/>
                          </a:lnTo>
                          <a:lnTo>
                            <a:pt x="248285" y="71755"/>
                          </a:lnTo>
                          <a:lnTo>
                            <a:pt x="6350" y="7175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7" name="자유형: 도형 383">
                      <a:extLst>
                        <a:ext uri="{FF2B5EF4-FFF2-40B4-BE49-F238E27FC236}">
                          <a16:creationId xmlns="" xmlns:a16="http://schemas.microsoft.com/office/drawing/2014/main" id="{59A5205E-B40C-103F-C423-9B06E9649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6845"/>
                      <a:ext cx="177165" cy="71754"/>
                    </a:xfrm>
                    <a:custGeom>
                      <a:avLst/>
                      <a:gdLst>
                        <a:gd name="connsiteX0" fmla="*/ 106680 w 177165"/>
                        <a:gd name="connsiteY0" fmla="*/ 29845 h 71754"/>
                        <a:gd name="connsiteX1" fmla="*/ 168910 w 177165"/>
                        <a:gd name="connsiteY1" fmla="*/ 1905 h 71754"/>
                        <a:gd name="connsiteX2" fmla="*/ 177165 w 177165"/>
                        <a:gd name="connsiteY2" fmla="*/ 0 h 71754"/>
                        <a:gd name="connsiteX3" fmla="*/ 0 w 177165"/>
                        <a:gd name="connsiteY3" fmla="*/ 0 h 71754"/>
                        <a:gd name="connsiteX4" fmla="*/ 6350 w 177165"/>
                        <a:gd name="connsiteY4" fmla="*/ 71755 h 71754"/>
                        <a:gd name="connsiteX5" fmla="*/ 71120 w 177165"/>
                        <a:gd name="connsiteY5" fmla="*/ 71755 h 71754"/>
                        <a:gd name="connsiteX6" fmla="*/ 106680 w 177165"/>
                        <a:gd name="connsiteY6" fmla="*/ 2984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65" h="71754">
                          <a:moveTo>
                            <a:pt x="106680" y="29845"/>
                          </a:moveTo>
                          <a:cubicBezTo>
                            <a:pt x="125095" y="17145"/>
                            <a:pt x="147320" y="7620"/>
                            <a:pt x="168910" y="1905"/>
                          </a:cubicBezTo>
                          <a:cubicBezTo>
                            <a:pt x="171450" y="1270"/>
                            <a:pt x="174625" y="635"/>
                            <a:pt x="177165" y="0"/>
                          </a:cubicBezTo>
                          <a:lnTo>
                            <a:pt x="0" y="0"/>
                          </a:lnTo>
                          <a:lnTo>
                            <a:pt x="6350" y="71755"/>
                          </a:lnTo>
                          <a:lnTo>
                            <a:pt x="71120" y="71755"/>
                          </a:lnTo>
                          <a:cubicBezTo>
                            <a:pt x="76835" y="54610"/>
                            <a:pt x="91440" y="40640"/>
                            <a:pt x="106680" y="2984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8" name="자유형: 도형 384">
                      <a:extLst>
                        <a:ext uri="{FF2B5EF4-FFF2-40B4-BE49-F238E27FC236}">
                          <a16:creationId xmlns="" xmlns:a16="http://schemas.microsoft.com/office/drawing/2014/main" id="{38A9FBE5-0B56-6721-CE3A-1F7A6A8E3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0234" y="3896359"/>
                      <a:ext cx="138430" cy="300355"/>
                    </a:xfrm>
                    <a:custGeom>
                      <a:avLst/>
                      <a:gdLst>
                        <a:gd name="connsiteX0" fmla="*/ 69215 w 138430"/>
                        <a:gd name="connsiteY0" fmla="*/ 0 h 300355"/>
                        <a:gd name="connsiteX1" fmla="*/ 0 w 138430"/>
                        <a:gd name="connsiteY1" fmla="*/ 85725 h 300355"/>
                        <a:gd name="connsiteX2" fmla="*/ 12065 w 138430"/>
                        <a:gd name="connsiteY2" fmla="*/ 300355 h 300355"/>
                        <a:gd name="connsiteX3" fmla="*/ 135255 w 138430"/>
                        <a:gd name="connsiteY3" fmla="*/ 300355 h 300355"/>
                        <a:gd name="connsiteX4" fmla="*/ 138430 w 138430"/>
                        <a:gd name="connsiteY4" fmla="*/ 85725 h 300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8430" h="300355">
                          <a:moveTo>
                            <a:pt x="69215" y="0"/>
                          </a:moveTo>
                          <a:lnTo>
                            <a:pt x="0" y="85725"/>
                          </a:lnTo>
                          <a:lnTo>
                            <a:pt x="12065" y="300355"/>
                          </a:lnTo>
                          <a:lnTo>
                            <a:pt x="135255" y="300355"/>
                          </a:lnTo>
                          <a:lnTo>
                            <a:pt x="138430" y="85725"/>
                          </a:lnTo>
                          <a:close/>
                        </a:path>
                      </a:pathLst>
                    </a:custGeom>
                    <a:solidFill>
                      <a:srgbClr val="FDF0E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9" name="자유형: 도형 385">
                      <a:extLst>
                        <a:ext uri="{FF2B5EF4-FFF2-40B4-BE49-F238E27FC236}">
                          <a16:creationId xmlns="" xmlns:a16="http://schemas.microsoft.com/office/drawing/2014/main" id="{A08ADB08-B4D8-AFA0-D5D9-3A72726DE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490" y="3968750"/>
                      <a:ext cx="24764" cy="227965"/>
                    </a:xfrm>
                    <a:custGeom>
                      <a:avLst/>
                      <a:gdLst>
                        <a:gd name="connsiteX0" fmla="*/ 24765 w 24764"/>
                        <a:gd name="connsiteY0" fmla="*/ 0 h 227965"/>
                        <a:gd name="connsiteX1" fmla="*/ 18415 w 24764"/>
                        <a:gd name="connsiteY1" fmla="*/ 218440 h 227965"/>
                        <a:gd name="connsiteX2" fmla="*/ 0 w 24764"/>
                        <a:gd name="connsiteY2" fmla="*/ 227965 h 227965"/>
                        <a:gd name="connsiteX3" fmla="*/ 3175 w 24764"/>
                        <a:gd name="connsiteY3" fmla="*/ 13335 h 2279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764" h="227965">
                          <a:moveTo>
                            <a:pt x="24765" y="0"/>
                          </a:moveTo>
                          <a:lnTo>
                            <a:pt x="18415" y="218440"/>
                          </a:lnTo>
                          <a:lnTo>
                            <a:pt x="0" y="227965"/>
                          </a:lnTo>
                          <a:lnTo>
                            <a:pt x="3175" y="13335"/>
                          </a:lnTo>
                          <a:close/>
                        </a:path>
                      </a:pathLst>
                    </a:custGeom>
                    <a:solidFill>
                      <a:srgbClr val="F9D3C6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0" name="자유형: 도형 386">
                      <a:extLst>
                        <a:ext uri="{FF2B5EF4-FFF2-40B4-BE49-F238E27FC236}">
                          <a16:creationId xmlns="" xmlns:a16="http://schemas.microsoft.com/office/drawing/2014/main" id="{999D5871-70F8-C36A-EDE0-A952C39A3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450" y="3876040"/>
                      <a:ext cx="97154" cy="106044"/>
                    </a:xfrm>
                    <a:custGeom>
                      <a:avLst/>
                      <a:gdLst>
                        <a:gd name="connsiteX0" fmla="*/ 78740 w 97154"/>
                        <a:gd name="connsiteY0" fmla="*/ 106045 h 106044"/>
                        <a:gd name="connsiteX1" fmla="*/ 97155 w 97154"/>
                        <a:gd name="connsiteY1" fmla="*/ 91440 h 106044"/>
                        <a:gd name="connsiteX2" fmla="*/ 26035 w 97154"/>
                        <a:gd name="connsiteY2" fmla="*/ 0 h 106044"/>
                        <a:gd name="connsiteX3" fmla="*/ 0 w 97154"/>
                        <a:gd name="connsiteY3" fmla="*/ 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154" h="106044">
                          <a:moveTo>
                            <a:pt x="78740" y="106045"/>
                          </a:moveTo>
                          <a:lnTo>
                            <a:pt x="97155" y="91440"/>
                          </a:lnTo>
                          <a:lnTo>
                            <a:pt x="2603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1" name="자유형: 도형 387">
                      <a:extLst>
                        <a:ext uri="{FF2B5EF4-FFF2-40B4-BE49-F238E27FC236}">
                          <a16:creationId xmlns="" xmlns:a16="http://schemas.microsoft.com/office/drawing/2014/main" id="{A8B1E150-A704-FB3B-100D-EB9330639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0075" y="3876040"/>
                      <a:ext cx="158115" cy="106044"/>
                    </a:xfrm>
                    <a:custGeom>
                      <a:avLst/>
                      <a:gdLst>
                        <a:gd name="connsiteX0" fmla="*/ 10160 w 158115"/>
                        <a:gd name="connsiteY0" fmla="*/ 106045 h 106044"/>
                        <a:gd name="connsiteX1" fmla="*/ 0 w 158115"/>
                        <a:gd name="connsiteY1" fmla="*/ 106045 h 106044"/>
                        <a:gd name="connsiteX2" fmla="*/ 79375 w 158115"/>
                        <a:gd name="connsiteY2" fmla="*/ 0 h 106044"/>
                        <a:gd name="connsiteX3" fmla="*/ 158115 w 158115"/>
                        <a:gd name="connsiteY3" fmla="*/ 106045 h 106044"/>
                        <a:gd name="connsiteX4" fmla="*/ 148590 w 158115"/>
                        <a:gd name="connsiteY4" fmla="*/ 106045 h 106044"/>
                        <a:gd name="connsiteX5" fmla="*/ 79375 w 158115"/>
                        <a:gd name="connsiteY5" fmla="*/ 2032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115" h="106044">
                          <a:moveTo>
                            <a:pt x="10160" y="106045"/>
                          </a:moveTo>
                          <a:lnTo>
                            <a:pt x="0" y="106045"/>
                          </a:lnTo>
                          <a:lnTo>
                            <a:pt x="79375" y="0"/>
                          </a:lnTo>
                          <a:lnTo>
                            <a:pt x="158115" y="106045"/>
                          </a:lnTo>
                          <a:lnTo>
                            <a:pt x="148590" y="106045"/>
                          </a:lnTo>
                          <a:lnTo>
                            <a:pt x="79375" y="20320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222" name="그래픽 324">
                      <a:extLst>
                        <a:ext uri="{FF2B5EF4-FFF2-40B4-BE49-F238E27FC236}">
                          <a16:creationId xmlns="" xmlns:a16="http://schemas.microsoft.com/office/drawing/2014/main" id="{370C9675-6B55-6D73-EBC8-C1377C66EA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5" y="3960495"/>
                      <a:ext cx="55879" cy="55879"/>
                      <a:chOff x="5729605" y="3960495"/>
                      <a:chExt cx="55879" cy="55879"/>
                    </a:xfrm>
                  </p:grpSpPr>
                  <p:sp>
                    <p:nvSpPr>
                      <p:cNvPr id="230" name="자유형: 도형 389">
                        <a:extLst>
                          <a:ext uri="{FF2B5EF4-FFF2-40B4-BE49-F238E27FC236}">
                            <a16:creationId xmlns="" xmlns:a16="http://schemas.microsoft.com/office/drawing/2014/main" id="{F5969DF0-94D9-AE7E-0761-CED9F5651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5" y="3960495"/>
                        <a:ext cx="55879" cy="55879"/>
                      </a:xfrm>
                      <a:custGeom>
                        <a:avLst/>
                        <a:gdLst>
                          <a:gd name="connsiteX0" fmla="*/ 55880 w 55879"/>
                          <a:gd name="connsiteY0" fmla="*/ 27940 h 55879"/>
                          <a:gd name="connsiteX1" fmla="*/ 27940 w 55879"/>
                          <a:gd name="connsiteY1" fmla="*/ 55880 h 55879"/>
                          <a:gd name="connsiteX2" fmla="*/ 0 w 55879"/>
                          <a:gd name="connsiteY2" fmla="*/ 27940 h 55879"/>
                          <a:gd name="connsiteX3" fmla="*/ 27940 w 55879"/>
                          <a:gd name="connsiteY3" fmla="*/ 0 h 55879"/>
                          <a:gd name="connsiteX4" fmla="*/ 55880 w 55879"/>
                          <a:gd name="connsiteY4" fmla="*/ 27940 h 55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5879" h="55879">
                            <a:moveTo>
                              <a:pt x="55880" y="27940"/>
                            </a:moveTo>
                            <a:cubicBezTo>
                              <a:pt x="55880" y="43371"/>
                              <a:pt x="43371" y="55880"/>
                              <a:pt x="27940" y="55880"/>
                            </a:cubicBezTo>
                            <a:cubicBezTo>
                              <a:pt x="12509" y="55880"/>
                              <a:pt x="0" y="43371"/>
                              <a:pt x="0" y="27940"/>
                            </a:cubicBezTo>
                            <a:cubicBezTo>
                              <a:pt x="0" y="12509"/>
                              <a:pt x="12509" y="0"/>
                              <a:pt x="27940" y="0"/>
                            </a:cubicBezTo>
                            <a:cubicBezTo>
                              <a:pt x="43371" y="0"/>
                              <a:pt x="55880" y="12509"/>
                              <a:pt x="55880" y="27940"/>
                            </a:cubicBez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1" name="자유형: 도형 390">
                        <a:extLst>
                          <a:ext uri="{FF2B5EF4-FFF2-40B4-BE49-F238E27FC236}">
                            <a16:creationId xmlns="" xmlns:a16="http://schemas.microsoft.com/office/drawing/2014/main" id="{24A28B51-0A54-FDF0-B152-853E89625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41909" cy="41910"/>
                      </a:xfrm>
                      <a:custGeom>
                        <a:avLst/>
                        <a:gdLst>
                          <a:gd name="connsiteX0" fmla="*/ 41910 w 41909"/>
                          <a:gd name="connsiteY0" fmla="*/ 20955 h 41910"/>
                          <a:gd name="connsiteX1" fmla="*/ 20955 w 41909"/>
                          <a:gd name="connsiteY1" fmla="*/ 41910 h 41910"/>
                          <a:gd name="connsiteX2" fmla="*/ 0 w 41909"/>
                          <a:gd name="connsiteY2" fmla="*/ 20955 h 41910"/>
                          <a:gd name="connsiteX3" fmla="*/ 20955 w 41909"/>
                          <a:gd name="connsiteY3" fmla="*/ 0 h 41910"/>
                          <a:gd name="connsiteX4" fmla="*/ 41910 w 41909"/>
                          <a:gd name="connsiteY4" fmla="*/ 20955 h 41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41910">
                            <a:moveTo>
                              <a:pt x="41910" y="20955"/>
                            </a:moveTo>
                            <a:cubicBezTo>
                              <a:pt x="41910" y="32385"/>
                              <a:pt x="32385" y="41910"/>
                              <a:pt x="20955" y="41910"/>
                            </a:cubicBezTo>
                            <a:cubicBezTo>
                              <a:pt x="9525" y="41910"/>
                              <a:pt x="0" y="32385"/>
                              <a:pt x="0" y="20955"/>
                            </a:cubicBezTo>
                            <a:cubicBezTo>
                              <a:pt x="0" y="9525"/>
                              <a:pt x="9525" y="0"/>
                              <a:pt x="20955" y="0"/>
                            </a:cubicBezTo>
                            <a:cubicBezTo>
                              <a:pt x="32385" y="0"/>
                              <a:pt x="41910" y="9525"/>
                              <a:pt x="41910" y="20955"/>
                            </a:cubicBez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2" name="자유형: 도형 391">
                        <a:extLst>
                          <a:ext uri="{FF2B5EF4-FFF2-40B4-BE49-F238E27FC236}">
                            <a16:creationId xmlns="" xmlns:a16="http://schemas.microsoft.com/office/drawing/2014/main" id="{1961DDED-4A80-DC2C-C83F-4E02182891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37464" cy="38100"/>
                      </a:xfrm>
                      <a:custGeom>
                        <a:avLst/>
                        <a:gdLst>
                          <a:gd name="connsiteX0" fmla="*/ 7620 w 37464"/>
                          <a:gd name="connsiteY0" fmla="*/ 38100 h 38100"/>
                          <a:gd name="connsiteX1" fmla="*/ 37465 w 37464"/>
                          <a:gd name="connsiteY1" fmla="*/ 8255 h 38100"/>
                          <a:gd name="connsiteX2" fmla="*/ 23495 w 37464"/>
                          <a:gd name="connsiteY2" fmla="*/ 0 h 38100"/>
                          <a:gd name="connsiteX3" fmla="*/ 0 w 37464"/>
                          <a:gd name="connsiteY3" fmla="*/ 23495 h 38100"/>
                          <a:gd name="connsiteX4" fmla="*/ 7620 w 37464"/>
                          <a:gd name="connsiteY4" fmla="*/ 38100 h 38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38100">
                            <a:moveTo>
                              <a:pt x="7620" y="38100"/>
                            </a:moveTo>
                            <a:cubicBezTo>
                              <a:pt x="17780" y="27940"/>
                              <a:pt x="27305" y="18415"/>
                              <a:pt x="37465" y="8255"/>
                            </a:cubicBezTo>
                            <a:cubicBezTo>
                              <a:pt x="34290" y="3810"/>
                              <a:pt x="29210" y="635"/>
                              <a:pt x="23495" y="0"/>
                            </a:cubicBezTo>
                            <a:cubicBezTo>
                              <a:pt x="15875" y="7620"/>
                              <a:pt x="7620" y="15875"/>
                              <a:pt x="0" y="23495"/>
                            </a:cubicBezTo>
                            <a:cubicBezTo>
                              <a:pt x="635" y="29845"/>
                              <a:pt x="3175" y="34925"/>
                              <a:pt x="7620" y="3810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3" name="자유형: 도형 392">
                        <a:extLst>
                          <a:ext uri="{FF2B5EF4-FFF2-40B4-BE49-F238E27FC236}">
                            <a16:creationId xmlns="" xmlns:a16="http://schemas.microsoft.com/office/drawing/2014/main" id="{28B17C17-751B-9F8E-B453-BE514868E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1509" y="3963670"/>
                        <a:ext cx="50165" cy="50164"/>
                      </a:xfrm>
                      <a:custGeom>
                        <a:avLst/>
                        <a:gdLst>
                          <a:gd name="connsiteX0" fmla="*/ 50165 w 50165"/>
                          <a:gd name="connsiteY0" fmla="*/ 20955 h 50164"/>
                          <a:gd name="connsiteX1" fmla="*/ 29210 w 50165"/>
                          <a:gd name="connsiteY1" fmla="*/ 20955 h 50164"/>
                          <a:gd name="connsiteX2" fmla="*/ 29210 w 50165"/>
                          <a:gd name="connsiteY2" fmla="*/ 0 h 50164"/>
                          <a:gd name="connsiteX3" fmla="*/ 20955 w 50165"/>
                          <a:gd name="connsiteY3" fmla="*/ 0 h 50164"/>
                          <a:gd name="connsiteX4" fmla="*/ 20955 w 50165"/>
                          <a:gd name="connsiteY4" fmla="*/ 20955 h 50164"/>
                          <a:gd name="connsiteX5" fmla="*/ 0 w 50165"/>
                          <a:gd name="connsiteY5" fmla="*/ 20955 h 50164"/>
                          <a:gd name="connsiteX6" fmla="*/ 0 w 50165"/>
                          <a:gd name="connsiteY6" fmla="*/ 29210 h 50164"/>
                          <a:gd name="connsiteX7" fmla="*/ 20955 w 50165"/>
                          <a:gd name="connsiteY7" fmla="*/ 29210 h 50164"/>
                          <a:gd name="connsiteX8" fmla="*/ 20955 w 50165"/>
                          <a:gd name="connsiteY8" fmla="*/ 50165 h 50164"/>
                          <a:gd name="connsiteX9" fmla="*/ 29210 w 50165"/>
                          <a:gd name="connsiteY9" fmla="*/ 50165 h 50164"/>
                          <a:gd name="connsiteX10" fmla="*/ 29210 w 50165"/>
                          <a:gd name="connsiteY10" fmla="*/ 29210 h 50164"/>
                          <a:gd name="connsiteX11" fmla="*/ 50165 w 50165"/>
                          <a:gd name="connsiteY11" fmla="*/ 29210 h 501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50165" h="50164">
                            <a:moveTo>
                              <a:pt x="50165" y="20955"/>
                            </a:moveTo>
                            <a:lnTo>
                              <a:pt x="29210" y="20955"/>
                            </a:lnTo>
                            <a:lnTo>
                              <a:pt x="29210" y="0"/>
                            </a:lnTo>
                            <a:lnTo>
                              <a:pt x="20955" y="0"/>
                            </a:lnTo>
                            <a:lnTo>
                              <a:pt x="20955" y="20955"/>
                            </a:lnTo>
                            <a:lnTo>
                              <a:pt x="0" y="20955"/>
                            </a:lnTo>
                            <a:lnTo>
                              <a:pt x="0" y="29210"/>
                            </a:lnTo>
                            <a:lnTo>
                              <a:pt x="20955" y="29210"/>
                            </a:lnTo>
                            <a:lnTo>
                              <a:pt x="20955" y="50165"/>
                            </a:lnTo>
                            <a:lnTo>
                              <a:pt x="29210" y="50165"/>
                            </a:lnTo>
                            <a:lnTo>
                              <a:pt x="29210" y="29210"/>
                            </a:lnTo>
                            <a:lnTo>
                              <a:pt x="50165" y="29210"/>
                            </a:ln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23" name="그래픽 324">
                      <a:extLst>
                        <a:ext uri="{FF2B5EF4-FFF2-40B4-BE49-F238E27FC236}">
                          <a16:creationId xmlns="" xmlns:a16="http://schemas.microsoft.com/office/drawing/2014/main" id="{04E1C694-BD79-B01E-AE07-CA1CFEB98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4" y="4076700"/>
                      <a:ext cx="60960" cy="120015"/>
                      <a:chOff x="5729604" y="4076700"/>
                      <a:chExt cx="60960" cy="120015"/>
                    </a:xfrm>
                  </p:grpSpPr>
                  <p:sp>
                    <p:nvSpPr>
                      <p:cNvPr id="226" name="자유형: 도형 394">
                        <a:extLst>
                          <a:ext uri="{FF2B5EF4-FFF2-40B4-BE49-F238E27FC236}">
                            <a16:creationId xmlns="" xmlns:a16="http://schemas.microsoft.com/office/drawing/2014/main" id="{C8A1B3F3-F031-0D8E-000F-322E97EDF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52070 w 60960"/>
                          <a:gd name="connsiteY0" fmla="*/ 120015 h 120015"/>
                          <a:gd name="connsiteX1" fmla="*/ 7620 w 60960"/>
                          <a:gd name="connsiteY1" fmla="*/ 120015 h 120015"/>
                          <a:gd name="connsiteX2" fmla="*/ 0 w 60960"/>
                          <a:gd name="connsiteY2" fmla="*/ 0 h 120015"/>
                          <a:gd name="connsiteX3" fmla="*/ 60960 w 60960"/>
                          <a:gd name="connsiteY3" fmla="*/ 0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52070" y="120015"/>
                            </a:moveTo>
                            <a:lnTo>
                              <a:pt x="7620" y="120015"/>
                            </a:lnTo>
                            <a:lnTo>
                              <a:pt x="0" y="0"/>
                            </a:lnTo>
                            <a:lnTo>
                              <a:pt x="6096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7" name="자유형: 도형 395">
                        <a:extLst>
                          <a:ext uri="{FF2B5EF4-FFF2-40B4-BE49-F238E27FC236}">
                            <a16:creationId xmlns="" xmlns:a16="http://schemas.microsoft.com/office/drawing/2014/main" id="{4A3D2526-7787-C9D7-C2F6-6850DBDAD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13335 w 60960"/>
                          <a:gd name="connsiteY0" fmla="*/ 80645 h 120015"/>
                          <a:gd name="connsiteX1" fmla="*/ 15875 w 60960"/>
                          <a:gd name="connsiteY1" fmla="*/ 45085 h 120015"/>
                          <a:gd name="connsiteX2" fmla="*/ 31750 w 60960"/>
                          <a:gd name="connsiteY2" fmla="*/ 17145 h 120015"/>
                          <a:gd name="connsiteX3" fmla="*/ 60325 w 60960"/>
                          <a:gd name="connsiteY3" fmla="*/ 5080 h 120015"/>
                          <a:gd name="connsiteX4" fmla="*/ 60960 w 60960"/>
                          <a:gd name="connsiteY4" fmla="*/ 0 h 120015"/>
                          <a:gd name="connsiteX5" fmla="*/ 0 w 60960"/>
                          <a:gd name="connsiteY5" fmla="*/ 0 h 120015"/>
                          <a:gd name="connsiteX6" fmla="*/ 7620 w 60960"/>
                          <a:gd name="connsiteY6" fmla="*/ 120015 h 120015"/>
                          <a:gd name="connsiteX7" fmla="*/ 15240 w 60960"/>
                          <a:gd name="connsiteY7" fmla="*/ 120015 h 120015"/>
                          <a:gd name="connsiteX8" fmla="*/ 13335 w 60960"/>
                          <a:gd name="connsiteY8" fmla="*/ 80645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13335" y="80645"/>
                            </a:moveTo>
                            <a:cubicBezTo>
                              <a:pt x="13335" y="68580"/>
                              <a:pt x="13970" y="56515"/>
                              <a:pt x="15875" y="45085"/>
                            </a:cubicBezTo>
                            <a:cubicBezTo>
                              <a:pt x="17780" y="34290"/>
                              <a:pt x="22860" y="24130"/>
                              <a:pt x="31750" y="17145"/>
                            </a:cubicBezTo>
                            <a:cubicBezTo>
                              <a:pt x="40005" y="10795"/>
                              <a:pt x="50165" y="7620"/>
                              <a:pt x="60325" y="5080"/>
                            </a:cubicBezTo>
                            <a:lnTo>
                              <a:pt x="60960" y="0"/>
                            </a:lnTo>
                            <a:lnTo>
                              <a:pt x="0" y="0"/>
                            </a:lnTo>
                            <a:lnTo>
                              <a:pt x="7620" y="120015"/>
                            </a:lnTo>
                            <a:lnTo>
                              <a:pt x="15240" y="120015"/>
                            </a:lnTo>
                            <a:cubicBezTo>
                              <a:pt x="13335" y="107315"/>
                              <a:pt x="13335" y="93980"/>
                              <a:pt x="13335" y="8064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8" name="자유형: 도형 396">
                        <a:extLst>
                          <a:ext uri="{FF2B5EF4-FFF2-40B4-BE49-F238E27FC236}">
                            <a16:creationId xmlns="" xmlns:a16="http://schemas.microsoft.com/office/drawing/2014/main" id="{ECF5EEE2-183B-2412-4C48-AFB5793AC8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0" y="41325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1905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8255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9" name="자유형: 도형 397">
                        <a:extLst>
                          <a:ext uri="{FF2B5EF4-FFF2-40B4-BE49-F238E27FC236}">
                            <a16:creationId xmlns="" xmlns:a16="http://schemas.microsoft.com/office/drawing/2014/main" id="{62EE78B5-1471-A28F-8EC5-E81B4985AF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229" y="4134484"/>
                        <a:ext cx="3810" cy="3810"/>
                      </a:xfrm>
                      <a:custGeom>
                        <a:avLst/>
                        <a:gdLst>
                          <a:gd name="connsiteX0" fmla="*/ 3810 w 3810"/>
                          <a:gd name="connsiteY0" fmla="*/ 1905 h 3810"/>
                          <a:gd name="connsiteX1" fmla="*/ 1905 w 3810"/>
                          <a:gd name="connsiteY1" fmla="*/ 3810 h 3810"/>
                          <a:gd name="connsiteX2" fmla="*/ 0 w 3810"/>
                          <a:gd name="connsiteY2" fmla="*/ 1905 h 3810"/>
                          <a:gd name="connsiteX3" fmla="*/ 1905 w 3810"/>
                          <a:gd name="connsiteY3" fmla="*/ 0 h 3810"/>
                          <a:gd name="connsiteX4" fmla="*/ 3810 w 3810"/>
                          <a:gd name="connsiteY4" fmla="*/ 1905 h 3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" h="3810">
                            <a:moveTo>
                              <a:pt x="3810" y="1905"/>
                            </a:moveTo>
                            <a:cubicBezTo>
                              <a:pt x="3810" y="2540"/>
                              <a:pt x="3175" y="3810"/>
                              <a:pt x="1905" y="3810"/>
                            </a:cubicBezTo>
                            <a:cubicBezTo>
                              <a:pt x="1270" y="3810"/>
                              <a:pt x="0" y="3175"/>
                              <a:pt x="0" y="1905"/>
                            </a:cubicBezTo>
                            <a:cubicBezTo>
                              <a:pt x="0" y="1270"/>
                              <a:pt x="635" y="0"/>
                              <a:pt x="1905" y="0"/>
                            </a:cubicBezTo>
                            <a:cubicBezTo>
                              <a:pt x="3175" y="0"/>
                              <a:pt x="3810" y="635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24" name="자유형: 도형 398">
                      <a:extLst>
                        <a:ext uri="{FF2B5EF4-FFF2-40B4-BE49-F238E27FC236}">
                          <a16:creationId xmlns="" xmlns:a16="http://schemas.microsoft.com/office/drawing/2014/main" id="{B5E38094-DDDE-19D0-6E8D-5D15B1D779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10" y="4067810"/>
                      <a:ext cx="8254" cy="65404"/>
                    </a:xfrm>
                    <a:custGeom>
                      <a:avLst/>
                      <a:gdLst>
                        <a:gd name="connsiteX0" fmla="*/ 0 w 8254"/>
                        <a:gd name="connsiteY0" fmla="*/ 0 h 65404"/>
                        <a:gd name="connsiteX1" fmla="*/ 8255 w 8254"/>
                        <a:gd name="connsiteY1" fmla="*/ 0 h 65404"/>
                        <a:gd name="connsiteX2" fmla="*/ 8255 w 8254"/>
                        <a:gd name="connsiteY2" fmla="*/ 65405 h 65404"/>
                        <a:gd name="connsiteX3" fmla="*/ 0 w 8254"/>
                        <a:gd name="connsiteY3" fmla="*/ 65405 h 654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65404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65405"/>
                          </a:lnTo>
                          <a:lnTo>
                            <a:pt x="0" y="6540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5" name="자유형: 도형 399">
                      <a:extLst>
                        <a:ext uri="{FF2B5EF4-FFF2-40B4-BE49-F238E27FC236}">
                          <a16:creationId xmlns="" xmlns:a16="http://schemas.microsoft.com/office/drawing/2014/main" id="{A0A4C65B-BCB8-3756-05C9-7D5A1E7688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935027" y="4039025"/>
                      <a:ext cx="8254" cy="123189"/>
                    </a:xfrm>
                    <a:custGeom>
                      <a:avLst/>
                      <a:gdLst>
                        <a:gd name="connsiteX0" fmla="*/ 0 w 8254"/>
                        <a:gd name="connsiteY0" fmla="*/ 0 h 123189"/>
                        <a:gd name="connsiteX1" fmla="*/ 8255 w 8254"/>
                        <a:gd name="connsiteY1" fmla="*/ 0 h 123189"/>
                        <a:gd name="connsiteX2" fmla="*/ 8255 w 8254"/>
                        <a:gd name="connsiteY2" fmla="*/ 123190 h 123189"/>
                        <a:gd name="connsiteX3" fmla="*/ 0 w 8254"/>
                        <a:gd name="connsiteY3" fmla="*/ 123190 h 1231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123189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123190"/>
                          </a:lnTo>
                          <a:lnTo>
                            <a:pt x="0" y="12319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2" name="자유형: 도형 400">
                    <a:extLst>
                      <a:ext uri="{FF2B5EF4-FFF2-40B4-BE49-F238E27FC236}">
                        <a16:creationId xmlns="" xmlns:a16="http://schemas.microsoft.com/office/drawing/2014/main" id="{32172289-80E7-5968-C2D9-1025D4528B8F}"/>
                      </a:ext>
                    </a:extLst>
                  </p:cNvPr>
                  <p:cNvSpPr/>
                  <p:nvPr/>
                </p:nvSpPr>
                <p:spPr>
                  <a:xfrm>
                    <a:off x="5687695" y="4196715"/>
                    <a:ext cx="144145" cy="7619"/>
                  </a:xfrm>
                  <a:custGeom>
                    <a:avLst/>
                    <a:gdLst>
                      <a:gd name="connsiteX0" fmla="*/ 140335 w 144145"/>
                      <a:gd name="connsiteY0" fmla="*/ 7620 h 7619"/>
                      <a:gd name="connsiteX1" fmla="*/ 3810 w 144145"/>
                      <a:gd name="connsiteY1" fmla="*/ 7620 h 7619"/>
                      <a:gd name="connsiteX2" fmla="*/ 0 w 144145"/>
                      <a:gd name="connsiteY2" fmla="*/ 3810 h 7619"/>
                      <a:gd name="connsiteX3" fmla="*/ 0 w 144145"/>
                      <a:gd name="connsiteY3" fmla="*/ 3810 h 7619"/>
                      <a:gd name="connsiteX4" fmla="*/ 3810 w 144145"/>
                      <a:gd name="connsiteY4" fmla="*/ 0 h 7619"/>
                      <a:gd name="connsiteX5" fmla="*/ 140335 w 144145"/>
                      <a:gd name="connsiteY5" fmla="*/ 0 h 7619"/>
                      <a:gd name="connsiteX6" fmla="*/ 144145 w 144145"/>
                      <a:gd name="connsiteY6" fmla="*/ 3810 h 7619"/>
                      <a:gd name="connsiteX7" fmla="*/ 144145 w 144145"/>
                      <a:gd name="connsiteY7" fmla="*/ 3810 h 7619"/>
                      <a:gd name="connsiteX8" fmla="*/ 140335 w 144145"/>
                      <a:gd name="connsiteY8" fmla="*/ 7620 h 7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145" h="7619">
                        <a:moveTo>
                          <a:pt x="140335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140335" y="0"/>
                        </a:lnTo>
                        <a:cubicBezTo>
                          <a:pt x="142240" y="0"/>
                          <a:pt x="144145" y="1905"/>
                          <a:pt x="144145" y="3810"/>
                        </a:cubicBezTo>
                        <a:lnTo>
                          <a:pt x="144145" y="3810"/>
                        </a:lnTo>
                        <a:cubicBezTo>
                          <a:pt x="144145" y="6350"/>
                          <a:pt x="142240" y="7620"/>
                          <a:pt x="140335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401">
                    <a:extLst>
                      <a:ext uri="{FF2B5EF4-FFF2-40B4-BE49-F238E27FC236}">
                        <a16:creationId xmlns="" xmlns:a16="http://schemas.microsoft.com/office/drawing/2014/main" id="{95A62C97-B1FB-65B0-F14F-E4CA39216C33}"/>
                      </a:ext>
                    </a:extLst>
                  </p:cNvPr>
                  <p:cNvSpPr/>
                  <p:nvPr/>
                </p:nvSpPr>
                <p:spPr>
                  <a:xfrm>
                    <a:off x="5842634" y="4185284"/>
                    <a:ext cx="208280" cy="7620"/>
                  </a:xfrm>
                  <a:custGeom>
                    <a:avLst/>
                    <a:gdLst>
                      <a:gd name="connsiteX0" fmla="*/ 204470 w 208280"/>
                      <a:gd name="connsiteY0" fmla="*/ 7620 h 7620"/>
                      <a:gd name="connsiteX1" fmla="*/ 3810 w 208280"/>
                      <a:gd name="connsiteY1" fmla="*/ 7620 h 7620"/>
                      <a:gd name="connsiteX2" fmla="*/ 0 w 208280"/>
                      <a:gd name="connsiteY2" fmla="*/ 3810 h 7620"/>
                      <a:gd name="connsiteX3" fmla="*/ 0 w 208280"/>
                      <a:gd name="connsiteY3" fmla="*/ 3810 h 7620"/>
                      <a:gd name="connsiteX4" fmla="*/ 3810 w 208280"/>
                      <a:gd name="connsiteY4" fmla="*/ 0 h 7620"/>
                      <a:gd name="connsiteX5" fmla="*/ 204470 w 208280"/>
                      <a:gd name="connsiteY5" fmla="*/ 0 h 7620"/>
                      <a:gd name="connsiteX6" fmla="*/ 208280 w 208280"/>
                      <a:gd name="connsiteY6" fmla="*/ 3810 h 7620"/>
                      <a:gd name="connsiteX7" fmla="*/ 208280 w 208280"/>
                      <a:gd name="connsiteY7" fmla="*/ 3810 h 7620"/>
                      <a:gd name="connsiteX8" fmla="*/ 204470 w 208280"/>
                      <a:gd name="connsiteY8" fmla="*/ 7620 h 7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280" h="7620">
                        <a:moveTo>
                          <a:pt x="204470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204470" y="0"/>
                        </a:lnTo>
                        <a:cubicBezTo>
                          <a:pt x="206375" y="0"/>
                          <a:pt x="208280" y="1905"/>
                          <a:pt x="208280" y="3810"/>
                        </a:cubicBezTo>
                        <a:lnTo>
                          <a:pt x="208280" y="3810"/>
                        </a:lnTo>
                        <a:cubicBezTo>
                          <a:pt x="208280" y="5715"/>
                          <a:pt x="206375" y="7620"/>
                          <a:pt x="204470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" name="자유형: 도형 402">
                    <a:extLst>
                      <a:ext uri="{FF2B5EF4-FFF2-40B4-BE49-F238E27FC236}">
                        <a16:creationId xmlns="" xmlns:a16="http://schemas.microsoft.com/office/drawing/2014/main" id="{0DF3B471-4296-4084-1158-CF42C476A378}"/>
                      </a:ext>
                    </a:extLst>
                  </p:cNvPr>
                  <p:cNvSpPr/>
                  <p:nvPr/>
                </p:nvSpPr>
                <p:spPr>
                  <a:xfrm>
                    <a:off x="5818187" y="4148871"/>
                    <a:ext cx="53191" cy="56982"/>
                  </a:xfrm>
                  <a:custGeom>
                    <a:avLst/>
                    <a:gdLst>
                      <a:gd name="connsiteX0" fmla="*/ 37147 w 53191"/>
                      <a:gd name="connsiteY0" fmla="*/ 5933 h 56982"/>
                      <a:gd name="connsiteX1" fmla="*/ 32703 w 53191"/>
                      <a:gd name="connsiteY1" fmla="*/ 12918 h 56982"/>
                      <a:gd name="connsiteX2" fmla="*/ 25717 w 53191"/>
                      <a:gd name="connsiteY2" fmla="*/ 218 h 56982"/>
                      <a:gd name="connsiteX3" fmla="*/ 14287 w 53191"/>
                      <a:gd name="connsiteY3" fmla="*/ 9108 h 56982"/>
                      <a:gd name="connsiteX4" fmla="*/ 11747 w 53191"/>
                      <a:gd name="connsiteY4" fmla="*/ 6568 h 56982"/>
                      <a:gd name="connsiteX5" fmla="*/ 317 w 53191"/>
                      <a:gd name="connsiteY5" fmla="*/ 14823 h 56982"/>
                      <a:gd name="connsiteX6" fmla="*/ 8572 w 53191"/>
                      <a:gd name="connsiteY6" fmla="*/ 24983 h 56982"/>
                      <a:gd name="connsiteX7" fmla="*/ 953 w 53191"/>
                      <a:gd name="connsiteY7" fmla="*/ 31333 h 56982"/>
                      <a:gd name="connsiteX8" fmla="*/ 953 w 53191"/>
                      <a:gd name="connsiteY8" fmla="*/ 42763 h 56982"/>
                      <a:gd name="connsiteX9" fmla="*/ 9842 w 53191"/>
                      <a:gd name="connsiteY9" fmla="*/ 48478 h 56982"/>
                      <a:gd name="connsiteX10" fmla="*/ 14922 w 53191"/>
                      <a:gd name="connsiteY10" fmla="*/ 56733 h 56982"/>
                      <a:gd name="connsiteX11" fmla="*/ 25082 w 53191"/>
                      <a:gd name="connsiteY11" fmla="*/ 55463 h 56982"/>
                      <a:gd name="connsiteX12" fmla="*/ 36512 w 53191"/>
                      <a:gd name="connsiteY12" fmla="*/ 52288 h 56982"/>
                      <a:gd name="connsiteX13" fmla="*/ 47942 w 53191"/>
                      <a:gd name="connsiteY13" fmla="*/ 47208 h 56982"/>
                      <a:gd name="connsiteX14" fmla="*/ 51753 w 53191"/>
                      <a:gd name="connsiteY14" fmla="*/ 32603 h 56982"/>
                      <a:gd name="connsiteX15" fmla="*/ 50482 w 53191"/>
                      <a:gd name="connsiteY15" fmla="*/ 27523 h 56982"/>
                      <a:gd name="connsiteX16" fmla="*/ 53022 w 53191"/>
                      <a:gd name="connsiteY16" fmla="*/ 23078 h 56982"/>
                      <a:gd name="connsiteX17" fmla="*/ 51117 w 53191"/>
                      <a:gd name="connsiteY17" fmla="*/ 15458 h 56982"/>
                      <a:gd name="connsiteX18" fmla="*/ 37147 w 53191"/>
                      <a:gd name="connsiteY18" fmla="*/ 7838 h 56982"/>
                      <a:gd name="connsiteX19" fmla="*/ 37147 w 53191"/>
                      <a:gd name="connsiteY19" fmla="*/ 5933 h 56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53191" h="56982">
                        <a:moveTo>
                          <a:pt x="37147" y="5933"/>
                        </a:moveTo>
                        <a:cubicBezTo>
                          <a:pt x="34607" y="7203"/>
                          <a:pt x="32067" y="9743"/>
                          <a:pt x="32703" y="12918"/>
                        </a:cubicBezTo>
                        <a:cubicBezTo>
                          <a:pt x="35242" y="7838"/>
                          <a:pt x="30797" y="1488"/>
                          <a:pt x="25717" y="218"/>
                        </a:cubicBezTo>
                        <a:cubicBezTo>
                          <a:pt x="20637" y="-1052"/>
                          <a:pt x="14922" y="3393"/>
                          <a:pt x="14287" y="9108"/>
                        </a:cubicBezTo>
                        <a:cubicBezTo>
                          <a:pt x="14922" y="7838"/>
                          <a:pt x="13017" y="6568"/>
                          <a:pt x="11747" y="6568"/>
                        </a:cubicBezTo>
                        <a:cubicBezTo>
                          <a:pt x="6667" y="5933"/>
                          <a:pt x="953" y="9743"/>
                          <a:pt x="317" y="14823"/>
                        </a:cubicBezTo>
                        <a:cubicBezTo>
                          <a:pt x="-953" y="19903"/>
                          <a:pt x="3492" y="25618"/>
                          <a:pt x="8572" y="24983"/>
                        </a:cubicBezTo>
                        <a:cubicBezTo>
                          <a:pt x="5397" y="23713"/>
                          <a:pt x="2222" y="27523"/>
                          <a:pt x="953" y="31333"/>
                        </a:cubicBezTo>
                        <a:cubicBezTo>
                          <a:pt x="-318" y="35143"/>
                          <a:pt x="-318" y="38953"/>
                          <a:pt x="953" y="42763"/>
                        </a:cubicBezTo>
                        <a:cubicBezTo>
                          <a:pt x="2857" y="46573"/>
                          <a:pt x="6032" y="48478"/>
                          <a:pt x="9842" y="48478"/>
                        </a:cubicBezTo>
                        <a:cubicBezTo>
                          <a:pt x="6032" y="51653"/>
                          <a:pt x="11747" y="55463"/>
                          <a:pt x="14922" y="56733"/>
                        </a:cubicBezTo>
                        <a:cubicBezTo>
                          <a:pt x="18097" y="57368"/>
                          <a:pt x="21907" y="56733"/>
                          <a:pt x="25082" y="55463"/>
                        </a:cubicBezTo>
                        <a:cubicBezTo>
                          <a:pt x="28892" y="54193"/>
                          <a:pt x="32703" y="53558"/>
                          <a:pt x="36512" y="52288"/>
                        </a:cubicBezTo>
                        <a:cubicBezTo>
                          <a:pt x="40322" y="51018"/>
                          <a:pt x="44767" y="49748"/>
                          <a:pt x="47942" y="47208"/>
                        </a:cubicBezTo>
                        <a:cubicBezTo>
                          <a:pt x="51753" y="43398"/>
                          <a:pt x="53022" y="37683"/>
                          <a:pt x="51753" y="32603"/>
                        </a:cubicBezTo>
                        <a:cubicBezTo>
                          <a:pt x="51117" y="30063"/>
                          <a:pt x="49847" y="29428"/>
                          <a:pt x="50482" y="27523"/>
                        </a:cubicBezTo>
                        <a:cubicBezTo>
                          <a:pt x="51117" y="25618"/>
                          <a:pt x="53022" y="24983"/>
                          <a:pt x="53022" y="23078"/>
                        </a:cubicBezTo>
                        <a:cubicBezTo>
                          <a:pt x="53657" y="20538"/>
                          <a:pt x="52387" y="17363"/>
                          <a:pt x="51117" y="15458"/>
                        </a:cubicBezTo>
                        <a:cubicBezTo>
                          <a:pt x="48578" y="10378"/>
                          <a:pt x="42862" y="6568"/>
                          <a:pt x="37147" y="7838"/>
                        </a:cubicBezTo>
                        <a:cubicBezTo>
                          <a:pt x="38417" y="5298"/>
                          <a:pt x="37782" y="5933"/>
                          <a:pt x="37147" y="5933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403">
                    <a:extLst>
                      <a:ext uri="{FF2B5EF4-FFF2-40B4-BE49-F238E27FC236}">
                        <a16:creationId xmlns="" xmlns:a16="http://schemas.microsoft.com/office/drawing/2014/main" id="{F6A75063-19D3-60BF-2B49-C4A8470FB318}"/>
                      </a:ext>
                    </a:extLst>
                  </p:cNvPr>
                  <p:cNvSpPr/>
                  <p:nvPr/>
                </p:nvSpPr>
                <p:spPr>
                  <a:xfrm>
                    <a:off x="5821679" y="4175380"/>
                    <a:ext cx="57177" cy="35473"/>
                  </a:xfrm>
                  <a:custGeom>
                    <a:avLst/>
                    <a:gdLst>
                      <a:gd name="connsiteX0" fmla="*/ 19685 w 57177"/>
                      <a:gd name="connsiteY0" fmla="*/ 380 h 35473"/>
                      <a:gd name="connsiteX1" fmla="*/ 17145 w 57177"/>
                      <a:gd name="connsiteY1" fmla="*/ 1650 h 35473"/>
                      <a:gd name="connsiteX2" fmla="*/ 15875 w 57177"/>
                      <a:gd name="connsiteY2" fmla="*/ 9270 h 35473"/>
                      <a:gd name="connsiteX3" fmla="*/ 5715 w 57177"/>
                      <a:gd name="connsiteY3" fmla="*/ 10540 h 35473"/>
                      <a:gd name="connsiteX4" fmla="*/ 7620 w 57177"/>
                      <a:gd name="connsiteY4" fmla="*/ 20700 h 35473"/>
                      <a:gd name="connsiteX5" fmla="*/ 0 w 57177"/>
                      <a:gd name="connsiteY5" fmla="*/ 25145 h 35473"/>
                      <a:gd name="connsiteX6" fmla="*/ 5080 w 57177"/>
                      <a:gd name="connsiteY6" fmla="*/ 33400 h 35473"/>
                      <a:gd name="connsiteX7" fmla="*/ 12700 w 57177"/>
                      <a:gd name="connsiteY7" fmla="*/ 35305 h 35473"/>
                      <a:gd name="connsiteX8" fmla="*/ 18415 w 57177"/>
                      <a:gd name="connsiteY8" fmla="*/ 30860 h 35473"/>
                      <a:gd name="connsiteX9" fmla="*/ 28575 w 57177"/>
                      <a:gd name="connsiteY9" fmla="*/ 34035 h 35473"/>
                      <a:gd name="connsiteX10" fmla="*/ 44450 w 57177"/>
                      <a:gd name="connsiteY10" fmla="*/ 23240 h 35473"/>
                      <a:gd name="connsiteX11" fmla="*/ 55245 w 57177"/>
                      <a:gd name="connsiteY11" fmla="*/ 11175 h 35473"/>
                      <a:gd name="connsiteX12" fmla="*/ 47625 w 57177"/>
                      <a:gd name="connsiteY12" fmla="*/ 9905 h 35473"/>
                      <a:gd name="connsiteX13" fmla="*/ 43815 w 57177"/>
                      <a:gd name="connsiteY13" fmla="*/ 1650 h 35473"/>
                      <a:gd name="connsiteX14" fmla="*/ 34290 w 57177"/>
                      <a:gd name="connsiteY14" fmla="*/ 1650 h 35473"/>
                      <a:gd name="connsiteX15" fmla="*/ 31750 w 57177"/>
                      <a:gd name="connsiteY15" fmla="*/ 8000 h 35473"/>
                      <a:gd name="connsiteX16" fmla="*/ 26670 w 57177"/>
                      <a:gd name="connsiteY16" fmla="*/ 1650 h 35473"/>
                      <a:gd name="connsiteX17" fmla="*/ 19685 w 57177"/>
                      <a:gd name="connsiteY17" fmla="*/ 380 h 35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177" h="35473">
                        <a:moveTo>
                          <a:pt x="19685" y="380"/>
                        </a:moveTo>
                        <a:cubicBezTo>
                          <a:pt x="19050" y="380"/>
                          <a:pt x="17780" y="1015"/>
                          <a:pt x="17145" y="1650"/>
                        </a:cubicBezTo>
                        <a:cubicBezTo>
                          <a:pt x="15875" y="2920"/>
                          <a:pt x="13335" y="7365"/>
                          <a:pt x="15875" y="9270"/>
                        </a:cubicBezTo>
                        <a:cubicBezTo>
                          <a:pt x="12700" y="6730"/>
                          <a:pt x="8255" y="7365"/>
                          <a:pt x="5715" y="10540"/>
                        </a:cubicBezTo>
                        <a:cubicBezTo>
                          <a:pt x="3810" y="13715"/>
                          <a:pt x="4445" y="18795"/>
                          <a:pt x="7620" y="20700"/>
                        </a:cubicBezTo>
                        <a:cubicBezTo>
                          <a:pt x="5080" y="18795"/>
                          <a:pt x="635" y="21335"/>
                          <a:pt x="0" y="25145"/>
                        </a:cubicBezTo>
                        <a:cubicBezTo>
                          <a:pt x="0" y="28320"/>
                          <a:pt x="2540" y="31495"/>
                          <a:pt x="5080" y="33400"/>
                        </a:cubicBezTo>
                        <a:cubicBezTo>
                          <a:pt x="6985" y="34670"/>
                          <a:pt x="9525" y="35940"/>
                          <a:pt x="12700" y="35305"/>
                        </a:cubicBezTo>
                        <a:cubicBezTo>
                          <a:pt x="15240" y="34670"/>
                          <a:pt x="17780" y="33400"/>
                          <a:pt x="18415" y="30860"/>
                        </a:cubicBezTo>
                        <a:cubicBezTo>
                          <a:pt x="19685" y="34670"/>
                          <a:pt x="24765" y="34670"/>
                          <a:pt x="28575" y="34035"/>
                        </a:cubicBezTo>
                        <a:cubicBezTo>
                          <a:pt x="31115" y="33400"/>
                          <a:pt x="49530" y="28320"/>
                          <a:pt x="44450" y="23240"/>
                        </a:cubicBezTo>
                        <a:cubicBezTo>
                          <a:pt x="50800" y="30225"/>
                          <a:pt x="61595" y="17525"/>
                          <a:pt x="55245" y="11175"/>
                        </a:cubicBezTo>
                        <a:cubicBezTo>
                          <a:pt x="53340" y="9270"/>
                          <a:pt x="50165" y="8635"/>
                          <a:pt x="47625" y="9905"/>
                        </a:cubicBezTo>
                        <a:cubicBezTo>
                          <a:pt x="48260" y="6730"/>
                          <a:pt x="46990" y="2920"/>
                          <a:pt x="43815" y="1650"/>
                        </a:cubicBezTo>
                        <a:cubicBezTo>
                          <a:pt x="41275" y="-255"/>
                          <a:pt x="37465" y="380"/>
                          <a:pt x="34290" y="1650"/>
                        </a:cubicBezTo>
                        <a:cubicBezTo>
                          <a:pt x="31750" y="2920"/>
                          <a:pt x="31750" y="5460"/>
                          <a:pt x="31750" y="8000"/>
                        </a:cubicBezTo>
                        <a:cubicBezTo>
                          <a:pt x="31115" y="5460"/>
                          <a:pt x="29210" y="2920"/>
                          <a:pt x="26670" y="1650"/>
                        </a:cubicBezTo>
                        <a:cubicBezTo>
                          <a:pt x="24765" y="-255"/>
                          <a:pt x="22225" y="-255"/>
                          <a:pt x="19685" y="38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6" name="자유형: 도형 404">
                    <a:extLst>
                      <a:ext uri="{FF2B5EF4-FFF2-40B4-BE49-F238E27FC236}">
                        <a16:creationId xmlns="" xmlns:a16="http://schemas.microsoft.com/office/drawing/2014/main" id="{2CD1E257-1070-1DA8-006E-31F144194C39}"/>
                      </a:ext>
                    </a:extLst>
                  </p:cNvPr>
                  <p:cNvSpPr/>
                  <p:nvPr/>
                </p:nvSpPr>
                <p:spPr>
                  <a:xfrm>
                    <a:off x="5936115" y="4142645"/>
                    <a:ext cx="118411" cy="64917"/>
                  </a:xfrm>
                  <a:custGeom>
                    <a:avLst/>
                    <a:gdLst>
                      <a:gd name="connsiteX0" fmla="*/ 114165 w 118411"/>
                      <a:gd name="connsiteY0" fmla="*/ 48989 h 64917"/>
                      <a:gd name="connsiteX1" fmla="*/ 104640 w 118411"/>
                      <a:gd name="connsiteY1" fmla="*/ 53434 h 64917"/>
                      <a:gd name="connsiteX2" fmla="*/ 97020 w 118411"/>
                      <a:gd name="connsiteY2" fmla="*/ 50259 h 64917"/>
                      <a:gd name="connsiteX3" fmla="*/ 91305 w 118411"/>
                      <a:gd name="connsiteY3" fmla="*/ 61055 h 64917"/>
                      <a:gd name="connsiteX4" fmla="*/ 76700 w 118411"/>
                      <a:gd name="connsiteY4" fmla="*/ 61055 h 64917"/>
                      <a:gd name="connsiteX5" fmla="*/ 68445 w 118411"/>
                      <a:gd name="connsiteY5" fmla="*/ 59784 h 64917"/>
                      <a:gd name="connsiteX6" fmla="*/ 60825 w 118411"/>
                      <a:gd name="connsiteY6" fmla="*/ 63595 h 64917"/>
                      <a:gd name="connsiteX7" fmla="*/ 29075 w 118411"/>
                      <a:gd name="connsiteY7" fmla="*/ 55975 h 64917"/>
                      <a:gd name="connsiteX8" fmla="*/ 2405 w 118411"/>
                      <a:gd name="connsiteY8" fmla="*/ 55975 h 64917"/>
                      <a:gd name="connsiteX9" fmla="*/ 2405 w 118411"/>
                      <a:gd name="connsiteY9" fmla="*/ 46450 h 64917"/>
                      <a:gd name="connsiteX10" fmla="*/ 4310 w 118411"/>
                      <a:gd name="connsiteY10" fmla="*/ 31209 h 64917"/>
                      <a:gd name="connsiteX11" fmla="*/ 20185 w 118411"/>
                      <a:gd name="connsiteY11" fmla="*/ 29305 h 64917"/>
                      <a:gd name="connsiteX12" fmla="*/ 14470 w 118411"/>
                      <a:gd name="connsiteY12" fmla="*/ 18509 h 64917"/>
                      <a:gd name="connsiteX13" fmla="*/ 24630 w 118411"/>
                      <a:gd name="connsiteY13" fmla="*/ 10889 h 64917"/>
                      <a:gd name="connsiteX14" fmla="*/ 37330 w 118411"/>
                      <a:gd name="connsiteY14" fmla="*/ 15334 h 64917"/>
                      <a:gd name="connsiteX15" fmla="*/ 50665 w 118411"/>
                      <a:gd name="connsiteY15" fmla="*/ 95 h 64917"/>
                      <a:gd name="connsiteX16" fmla="*/ 63365 w 118411"/>
                      <a:gd name="connsiteY16" fmla="*/ 8350 h 64917"/>
                      <a:gd name="connsiteX17" fmla="*/ 77335 w 118411"/>
                      <a:gd name="connsiteY17" fmla="*/ 3270 h 64917"/>
                      <a:gd name="connsiteX18" fmla="*/ 84320 w 118411"/>
                      <a:gd name="connsiteY18" fmla="*/ 10255 h 64917"/>
                      <a:gd name="connsiteX19" fmla="*/ 95115 w 118411"/>
                      <a:gd name="connsiteY19" fmla="*/ 7080 h 64917"/>
                      <a:gd name="connsiteX20" fmla="*/ 106545 w 118411"/>
                      <a:gd name="connsiteY20" fmla="*/ 22955 h 64917"/>
                      <a:gd name="connsiteX21" fmla="*/ 115435 w 118411"/>
                      <a:gd name="connsiteY21" fmla="*/ 26764 h 64917"/>
                      <a:gd name="connsiteX22" fmla="*/ 117340 w 118411"/>
                      <a:gd name="connsiteY22" fmla="*/ 42639 h 64917"/>
                      <a:gd name="connsiteX23" fmla="*/ 114165 w 118411"/>
                      <a:gd name="connsiteY23" fmla="*/ 48989 h 64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18411" h="64917">
                        <a:moveTo>
                          <a:pt x="114165" y="48989"/>
                        </a:moveTo>
                        <a:cubicBezTo>
                          <a:pt x="111625" y="51530"/>
                          <a:pt x="108450" y="53434"/>
                          <a:pt x="104640" y="53434"/>
                        </a:cubicBezTo>
                        <a:cubicBezTo>
                          <a:pt x="101465" y="54070"/>
                          <a:pt x="98290" y="52800"/>
                          <a:pt x="97020" y="50259"/>
                        </a:cubicBezTo>
                        <a:cubicBezTo>
                          <a:pt x="98290" y="54705"/>
                          <a:pt x="95115" y="59150"/>
                          <a:pt x="91305" y="61055"/>
                        </a:cubicBezTo>
                        <a:cubicBezTo>
                          <a:pt x="86225" y="63595"/>
                          <a:pt x="81780" y="62959"/>
                          <a:pt x="76700" y="61055"/>
                        </a:cubicBezTo>
                        <a:cubicBezTo>
                          <a:pt x="72255" y="59784"/>
                          <a:pt x="72890" y="58514"/>
                          <a:pt x="68445" y="59784"/>
                        </a:cubicBezTo>
                        <a:cubicBezTo>
                          <a:pt x="65905" y="60420"/>
                          <a:pt x="63365" y="62325"/>
                          <a:pt x="60825" y="63595"/>
                        </a:cubicBezTo>
                        <a:cubicBezTo>
                          <a:pt x="50030" y="66770"/>
                          <a:pt x="37330" y="64230"/>
                          <a:pt x="29075" y="55975"/>
                        </a:cubicBezTo>
                        <a:cubicBezTo>
                          <a:pt x="22090" y="62959"/>
                          <a:pt x="9390" y="62959"/>
                          <a:pt x="2405" y="55975"/>
                        </a:cubicBezTo>
                        <a:cubicBezTo>
                          <a:pt x="-135" y="53434"/>
                          <a:pt x="-1405" y="47084"/>
                          <a:pt x="2405" y="46450"/>
                        </a:cubicBezTo>
                        <a:cubicBezTo>
                          <a:pt x="-1405" y="42005"/>
                          <a:pt x="-135" y="35020"/>
                          <a:pt x="4310" y="31209"/>
                        </a:cubicBezTo>
                        <a:cubicBezTo>
                          <a:pt x="8755" y="27400"/>
                          <a:pt x="15105" y="26764"/>
                          <a:pt x="20185" y="29305"/>
                        </a:cubicBezTo>
                        <a:cubicBezTo>
                          <a:pt x="15740" y="28670"/>
                          <a:pt x="13200" y="22955"/>
                          <a:pt x="14470" y="18509"/>
                        </a:cubicBezTo>
                        <a:cubicBezTo>
                          <a:pt x="15740" y="14064"/>
                          <a:pt x="20185" y="10889"/>
                          <a:pt x="24630" y="10889"/>
                        </a:cubicBezTo>
                        <a:cubicBezTo>
                          <a:pt x="29075" y="10255"/>
                          <a:pt x="33520" y="12159"/>
                          <a:pt x="37330" y="15334"/>
                        </a:cubicBezTo>
                        <a:cubicBezTo>
                          <a:pt x="36695" y="6445"/>
                          <a:pt x="43680" y="730"/>
                          <a:pt x="50665" y="95"/>
                        </a:cubicBezTo>
                        <a:cubicBezTo>
                          <a:pt x="55745" y="-541"/>
                          <a:pt x="60825" y="2000"/>
                          <a:pt x="63365" y="8350"/>
                        </a:cubicBezTo>
                        <a:cubicBezTo>
                          <a:pt x="65905" y="3905"/>
                          <a:pt x="72255" y="1364"/>
                          <a:pt x="77335" y="3270"/>
                        </a:cubicBezTo>
                        <a:cubicBezTo>
                          <a:pt x="81145" y="4539"/>
                          <a:pt x="81780" y="9620"/>
                          <a:pt x="84320" y="10255"/>
                        </a:cubicBezTo>
                        <a:cubicBezTo>
                          <a:pt x="87495" y="11525"/>
                          <a:pt x="90670" y="7080"/>
                          <a:pt x="95115" y="7080"/>
                        </a:cubicBezTo>
                        <a:cubicBezTo>
                          <a:pt x="102735" y="7714"/>
                          <a:pt x="108450" y="15970"/>
                          <a:pt x="106545" y="22955"/>
                        </a:cubicBezTo>
                        <a:cubicBezTo>
                          <a:pt x="109720" y="21684"/>
                          <a:pt x="113530" y="23589"/>
                          <a:pt x="115435" y="26764"/>
                        </a:cubicBezTo>
                        <a:cubicBezTo>
                          <a:pt x="118610" y="31209"/>
                          <a:pt x="119245" y="37559"/>
                          <a:pt x="117340" y="42639"/>
                        </a:cubicBezTo>
                        <a:cubicBezTo>
                          <a:pt x="116705" y="45814"/>
                          <a:pt x="115435" y="47720"/>
                          <a:pt x="114165" y="4898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" name="자유형: 도형 405">
                    <a:extLst>
                      <a:ext uri="{FF2B5EF4-FFF2-40B4-BE49-F238E27FC236}">
                        <a16:creationId xmlns="" xmlns:a16="http://schemas.microsoft.com/office/drawing/2014/main" id="{2EBA4E1B-6998-63D5-C0FD-37F26E565940}"/>
                      </a:ext>
                    </a:extLst>
                  </p:cNvPr>
                  <p:cNvSpPr/>
                  <p:nvPr/>
                </p:nvSpPr>
                <p:spPr>
                  <a:xfrm>
                    <a:off x="5936903" y="4190365"/>
                    <a:ext cx="6062" cy="12064"/>
                  </a:xfrm>
                  <a:custGeom>
                    <a:avLst/>
                    <a:gdLst>
                      <a:gd name="connsiteX0" fmla="*/ 1617 w 6062"/>
                      <a:gd name="connsiteY0" fmla="*/ 0 h 12064"/>
                      <a:gd name="connsiteX1" fmla="*/ 2252 w 6062"/>
                      <a:gd name="connsiteY1" fmla="*/ 8890 h 12064"/>
                      <a:gd name="connsiteX2" fmla="*/ 6062 w 6062"/>
                      <a:gd name="connsiteY2" fmla="*/ 12065 h 12064"/>
                      <a:gd name="connsiteX3" fmla="*/ 1617 w 6062"/>
                      <a:gd name="connsiteY3" fmla="*/ 0 h 12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62" h="12064">
                        <a:moveTo>
                          <a:pt x="1617" y="0"/>
                        </a:moveTo>
                        <a:cubicBezTo>
                          <a:pt x="-923" y="1270"/>
                          <a:pt x="-288" y="6350"/>
                          <a:pt x="2252" y="8890"/>
                        </a:cubicBezTo>
                        <a:cubicBezTo>
                          <a:pt x="3522" y="10160"/>
                          <a:pt x="4792" y="10795"/>
                          <a:pt x="6062" y="12065"/>
                        </a:cubicBezTo>
                        <a:cubicBezTo>
                          <a:pt x="2887" y="9525"/>
                          <a:pt x="982" y="5080"/>
                          <a:pt x="1617" y="0"/>
                        </a:cubicBezTo>
                        <a:close/>
                      </a:path>
                    </a:pathLst>
                  </a:custGeom>
                  <a:solidFill>
                    <a:srgbClr val="B7B765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406">
                    <a:extLst>
                      <a:ext uri="{FF2B5EF4-FFF2-40B4-BE49-F238E27FC236}">
                        <a16:creationId xmlns="" xmlns:a16="http://schemas.microsoft.com/office/drawing/2014/main" id="{7DAE23B5-DE24-57A1-7C5D-3DB74217ED95}"/>
                      </a:ext>
                    </a:extLst>
                  </p:cNvPr>
                  <p:cNvSpPr/>
                  <p:nvPr/>
                </p:nvSpPr>
                <p:spPr>
                  <a:xfrm>
                    <a:off x="5924550" y="4157719"/>
                    <a:ext cx="91998" cy="54870"/>
                  </a:xfrm>
                  <a:custGeom>
                    <a:avLst/>
                    <a:gdLst>
                      <a:gd name="connsiteX0" fmla="*/ 85090 w 91998"/>
                      <a:gd name="connsiteY0" fmla="*/ 35820 h 54870"/>
                      <a:gd name="connsiteX1" fmla="*/ 90170 w 91998"/>
                      <a:gd name="connsiteY1" fmla="*/ 34550 h 54870"/>
                      <a:gd name="connsiteX2" fmla="*/ 91440 w 91998"/>
                      <a:gd name="connsiteY2" fmla="*/ 32645 h 54870"/>
                      <a:gd name="connsiteX3" fmla="*/ 76835 w 91998"/>
                      <a:gd name="connsiteY3" fmla="*/ 8515 h 54870"/>
                      <a:gd name="connsiteX4" fmla="*/ 67945 w 91998"/>
                      <a:gd name="connsiteY4" fmla="*/ 11690 h 54870"/>
                      <a:gd name="connsiteX5" fmla="*/ 62865 w 91998"/>
                      <a:gd name="connsiteY5" fmla="*/ 3435 h 54870"/>
                      <a:gd name="connsiteX6" fmla="*/ 50800 w 91998"/>
                      <a:gd name="connsiteY6" fmla="*/ 895 h 54870"/>
                      <a:gd name="connsiteX7" fmla="*/ 45720 w 91998"/>
                      <a:gd name="connsiteY7" fmla="*/ 11690 h 54870"/>
                      <a:gd name="connsiteX8" fmla="*/ 32385 w 91998"/>
                      <a:gd name="connsiteY8" fmla="*/ 3435 h 54870"/>
                      <a:gd name="connsiteX9" fmla="*/ 23495 w 91998"/>
                      <a:gd name="connsiteY9" fmla="*/ 6610 h 54870"/>
                      <a:gd name="connsiteX10" fmla="*/ 22860 w 91998"/>
                      <a:gd name="connsiteY10" fmla="*/ 15500 h 54870"/>
                      <a:gd name="connsiteX11" fmla="*/ 8890 w 91998"/>
                      <a:gd name="connsiteY11" fmla="*/ 10420 h 54870"/>
                      <a:gd name="connsiteX12" fmla="*/ 10160 w 91998"/>
                      <a:gd name="connsiteY12" fmla="*/ 24390 h 54870"/>
                      <a:gd name="connsiteX13" fmla="*/ 0 w 91998"/>
                      <a:gd name="connsiteY13" fmla="*/ 32645 h 54870"/>
                      <a:gd name="connsiteX14" fmla="*/ 9525 w 91998"/>
                      <a:gd name="connsiteY14" fmla="*/ 42805 h 54870"/>
                      <a:gd name="connsiteX15" fmla="*/ 16510 w 91998"/>
                      <a:gd name="connsiteY15" fmla="*/ 40265 h 54870"/>
                      <a:gd name="connsiteX16" fmla="*/ 15875 w 91998"/>
                      <a:gd name="connsiteY16" fmla="*/ 49790 h 54870"/>
                      <a:gd name="connsiteX17" fmla="*/ 25400 w 91998"/>
                      <a:gd name="connsiteY17" fmla="*/ 53600 h 54870"/>
                      <a:gd name="connsiteX18" fmla="*/ 38735 w 91998"/>
                      <a:gd name="connsiteY18" fmla="*/ 47885 h 54870"/>
                      <a:gd name="connsiteX19" fmla="*/ 50800 w 91998"/>
                      <a:gd name="connsiteY19" fmla="*/ 54870 h 54870"/>
                      <a:gd name="connsiteX20" fmla="*/ 59690 w 91998"/>
                      <a:gd name="connsiteY20" fmla="*/ 52965 h 54870"/>
                      <a:gd name="connsiteX21" fmla="*/ 64135 w 91998"/>
                      <a:gd name="connsiteY21" fmla="*/ 45980 h 54870"/>
                      <a:gd name="connsiteX22" fmla="*/ 72390 w 91998"/>
                      <a:gd name="connsiteY22" fmla="*/ 48520 h 54870"/>
                      <a:gd name="connsiteX23" fmla="*/ 82550 w 91998"/>
                      <a:gd name="connsiteY23" fmla="*/ 45980 h 54870"/>
                      <a:gd name="connsiteX24" fmla="*/ 84455 w 91998"/>
                      <a:gd name="connsiteY24" fmla="*/ 40900 h 54870"/>
                      <a:gd name="connsiteX25" fmla="*/ 80010 w 91998"/>
                      <a:gd name="connsiteY25" fmla="*/ 36455 h 54870"/>
                      <a:gd name="connsiteX26" fmla="*/ 85090 w 91998"/>
                      <a:gd name="connsiteY26" fmla="*/ 35820 h 54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91998" h="54870">
                        <a:moveTo>
                          <a:pt x="85090" y="35820"/>
                        </a:moveTo>
                        <a:cubicBezTo>
                          <a:pt x="86995" y="35820"/>
                          <a:pt x="88900" y="35820"/>
                          <a:pt x="90170" y="34550"/>
                        </a:cubicBezTo>
                        <a:cubicBezTo>
                          <a:pt x="90805" y="33915"/>
                          <a:pt x="90805" y="33280"/>
                          <a:pt x="91440" y="32645"/>
                        </a:cubicBezTo>
                        <a:cubicBezTo>
                          <a:pt x="93980" y="23120"/>
                          <a:pt x="87630" y="9785"/>
                          <a:pt x="76835" y="8515"/>
                        </a:cubicBezTo>
                        <a:cubicBezTo>
                          <a:pt x="73660" y="7880"/>
                          <a:pt x="70485" y="9785"/>
                          <a:pt x="67945" y="11690"/>
                        </a:cubicBezTo>
                        <a:cubicBezTo>
                          <a:pt x="66675" y="8515"/>
                          <a:pt x="65405" y="5340"/>
                          <a:pt x="62865" y="3435"/>
                        </a:cubicBezTo>
                        <a:cubicBezTo>
                          <a:pt x="59690" y="260"/>
                          <a:pt x="54610" y="-1010"/>
                          <a:pt x="50800" y="895"/>
                        </a:cubicBezTo>
                        <a:cubicBezTo>
                          <a:pt x="46990" y="2800"/>
                          <a:pt x="43815" y="7245"/>
                          <a:pt x="45720" y="11690"/>
                        </a:cubicBezTo>
                        <a:cubicBezTo>
                          <a:pt x="45085" y="5975"/>
                          <a:pt x="38100" y="3435"/>
                          <a:pt x="32385" y="3435"/>
                        </a:cubicBezTo>
                        <a:cubicBezTo>
                          <a:pt x="29210" y="3435"/>
                          <a:pt x="26035" y="4705"/>
                          <a:pt x="23495" y="6610"/>
                        </a:cubicBezTo>
                        <a:cubicBezTo>
                          <a:pt x="20955" y="9150"/>
                          <a:pt x="20320" y="12960"/>
                          <a:pt x="22860" y="15500"/>
                        </a:cubicBezTo>
                        <a:cubicBezTo>
                          <a:pt x="20955" y="9785"/>
                          <a:pt x="13335" y="7245"/>
                          <a:pt x="8890" y="10420"/>
                        </a:cubicBezTo>
                        <a:cubicBezTo>
                          <a:pt x="4445" y="13595"/>
                          <a:pt x="5080" y="22485"/>
                          <a:pt x="10160" y="24390"/>
                        </a:cubicBezTo>
                        <a:cubicBezTo>
                          <a:pt x="5080" y="23120"/>
                          <a:pt x="0" y="27565"/>
                          <a:pt x="0" y="32645"/>
                        </a:cubicBezTo>
                        <a:cubicBezTo>
                          <a:pt x="0" y="37725"/>
                          <a:pt x="4445" y="42170"/>
                          <a:pt x="9525" y="42805"/>
                        </a:cubicBezTo>
                        <a:cubicBezTo>
                          <a:pt x="12065" y="43440"/>
                          <a:pt x="15240" y="42170"/>
                          <a:pt x="16510" y="40265"/>
                        </a:cubicBezTo>
                        <a:cubicBezTo>
                          <a:pt x="13335" y="42170"/>
                          <a:pt x="13335" y="46615"/>
                          <a:pt x="15875" y="49790"/>
                        </a:cubicBezTo>
                        <a:cubicBezTo>
                          <a:pt x="18415" y="52330"/>
                          <a:pt x="22225" y="53600"/>
                          <a:pt x="25400" y="53600"/>
                        </a:cubicBezTo>
                        <a:cubicBezTo>
                          <a:pt x="31115" y="54235"/>
                          <a:pt x="34925" y="52330"/>
                          <a:pt x="38735" y="47885"/>
                        </a:cubicBezTo>
                        <a:cubicBezTo>
                          <a:pt x="41910" y="51695"/>
                          <a:pt x="45720" y="54870"/>
                          <a:pt x="50800" y="54870"/>
                        </a:cubicBezTo>
                        <a:cubicBezTo>
                          <a:pt x="53975" y="54870"/>
                          <a:pt x="57150" y="54870"/>
                          <a:pt x="59690" y="52965"/>
                        </a:cubicBezTo>
                        <a:cubicBezTo>
                          <a:pt x="62230" y="51695"/>
                          <a:pt x="63500" y="48520"/>
                          <a:pt x="64135" y="45980"/>
                        </a:cubicBezTo>
                        <a:cubicBezTo>
                          <a:pt x="66675" y="47250"/>
                          <a:pt x="69215" y="48520"/>
                          <a:pt x="72390" y="48520"/>
                        </a:cubicBezTo>
                        <a:cubicBezTo>
                          <a:pt x="76200" y="49155"/>
                          <a:pt x="80010" y="48520"/>
                          <a:pt x="82550" y="45980"/>
                        </a:cubicBezTo>
                        <a:cubicBezTo>
                          <a:pt x="83820" y="44710"/>
                          <a:pt x="84455" y="42805"/>
                          <a:pt x="84455" y="40900"/>
                        </a:cubicBezTo>
                        <a:cubicBezTo>
                          <a:pt x="84455" y="38360"/>
                          <a:pt x="82550" y="35820"/>
                          <a:pt x="80010" y="36455"/>
                        </a:cubicBezTo>
                        <a:cubicBezTo>
                          <a:pt x="81915" y="35185"/>
                          <a:pt x="83185" y="35820"/>
                          <a:pt x="85090" y="3582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96" name="자유형: 도형 407">
                <a:extLst>
                  <a:ext uri="{FF2B5EF4-FFF2-40B4-BE49-F238E27FC236}">
                    <a16:creationId xmlns="" xmlns:a16="http://schemas.microsoft.com/office/drawing/2014/main" id="{C13523B4-C1CB-3CB6-AA1E-E3D95FDD6C6C}"/>
                  </a:ext>
                </a:extLst>
              </p:cNvPr>
              <p:cNvSpPr/>
              <p:nvPr/>
            </p:nvSpPr>
            <p:spPr>
              <a:xfrm>
                <a:off x="5548629" y="4283075"/>
                <a:ext cx="141604" cy="104140"/>
              </a:xfrm>
              <a:custGeom>
                <a:avLst/>
                <a:gdLst>
                  <a:gd name="connsiteX0" fmla="*/ 0 w 141604"/>
                  <a:gd name="connsiteY0" fmla="*/ 0 h 104140"/>
                  <a:gd name="connsiteX1" fmla="*/ 70485 w 141604"/>
                  <a:gd name="connsiteY1" fmla="*/ 104140 h 104140"/>
                  <a:gd name="connsiteX2" fmla="*/ 141605 w 141604"/>
                  <a:gd name="connsiteY2" fmla="*/ 0 h 10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604" h="104140">
                    <a:moveTo>
                      <a:pt x="0" y="0"/>
                    </a:moveTo>
                    <a:lnTo>
                      <a:pt x="70485" y="104140"/>
                    </a:lnTo>
                    <a:lnTo>
                      <a:pt x="14160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그래픽 324">
              <a:extLst>
                <a:ext uri="{FF2B5EF4-FFF2-40B4-BE49-F238E27FC236}">
                  <a16:creationId xmlns="" xmlns:a16="http://schemas.microsoft.com/office/drawing/2014/main" id="{CEB6D8FD-5BC6-82BF-3795-8949CA95D698}"/>
                </a:ext>
              </a:extLst>
            </p:cNvPr>
            <p:cNvGrpSpPr/>
            <p:nvPr/>
          </p:nvGrpSpPr>
          <p:grpSpPr>
            <a:xfrm>
              <a:off x="6050915" y="3555365"/>
              <a:ext cx="869314" cy="690880"/>
              <a:chOff x="6050915" y="3555365"/>
              <a:chExt cx="869314" cy="690880"/>
            </a:xfrm>
          </p:grpSpPr>
          <p:grpSp>
            <p:nvGrpSpPr>
              <p:cNvPr id="136" name="그래픽 324">
                <a:extLst>
                  <a:ext uri="{FF2B5EF4-FFF2-40B4-BE49-F238E27FC236}">
                    <a16:creationId xmlns="" xmlns:a16="http://schemas.microsoft.com/office/drawing/2014/main" id="{2A7A5013-2C0A-FCA8-D45B-3B24838DADF0}"/>
                  </a:ext>
                </a:extLst>
              </p:cNvPr>
              <p:cNvGrpSpPr/>
              <p:nvPr/>
            </p:nvGrpSpPr>
            <p:grpSpPr>
              <a:xfrm>
                <a:off x="6050915" y="3555365"/>
                <a:ext cx="869314" cy="577214"/>
                <a:chOff x="6050915" y="3555365"/>
                <a:chExt cx="869314" cy="577214"/>
              </a:xfrm>
            </p:grpSpPr>
            <p:sp>
              <p:nvSpPr>
                <p:cNvPr id="138" name="자유형: 도형 410">
                  <a:extLst>
                    <a:ext uri="{FF2B5EF4-FFF2-40B4-BE49-F238E27FC236}">
                      <a16:creationId xmlns="" xmlns:a16="http://schemas.microsoft.com/office/drawing/2014/main" id="{BB5EB5A9-0CE7-E43D-9545-C0BD15179F91}"/>
                    </a:ext>
                  </a:extLst>
                </p:cNvPr>
                <p:cNvSpPr/>
                <p:nvPr/>
              </p:nvSpPr>
              <p:spPr>
                <a:xfrm>
                  <a:off x="6050915" y="3555365"/>
                  <a:ext cx="869314" cy="577214"/>
                </a:xfrm>
                <a:custGeom>
                  <a:avLst/>
                  <a:gdLst>
                    <a:gd name="connsiteX0" fmla="*/ 0 w 869314"/>
                    <a:gd name="connsiteY0" fmla="*/ 0 h 577214"/>
                    <a:gd name="connsiteX1" fmla="*/ 869315 w 869314"/>
                    <a:gd name="connsiteY1" fmla="*/ 0 h 577214"/>
                    <a:gd name="connsiteX2" fmla="*/ 869315 w 869314"/>
                    <a:gd name="connsiteY2" fmla="*/ 577215 h 577214"/>
                    <a:gd name="connsiteX3" fmla="*/ 0 w 869314"/>
                    <a:gd name="connsiteY3" fmla="*/ 577215 h 577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9314" h="577214">
                      <a:moveTo>
                        <a:pt x="0" y="0"/>
                      </a:moveTo>
                      <a:lnTo>
                        <a:pt x="869315" y="0"/>
                      </a:lnTo>
                      <a:lnTo>
                        <a:pt x="869315" y="577215"/>
                      </a:lnTo>
                      <a:lnTo>
                        <a:pt x="0" y="5772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411">
                  <a:extLst>
                    <a:ext uri="{FF2B5EF4-FFF2-40B4-BE49-F238E27FC236}">
                      <a16:creationId xmlns="" xmlns:a16="http://schemas.microsoft.com/office/drawing/2014/main" id="{03C44882-7E4A-08A0-20C9-AFA74632B2F5}"/>
                    </a:ext>
                  </a:extLst>
                </p:cNvPr>
                <p:cNvSpPr/>
                <p:nvPr/>
              </p:nvSpPr>
              <p:spPr>
                <a:xfrm>
                  <a:off x="6089650" y="3580765"/>
                  <a:ext cx="791845" cy="525779"/>
                </a:xfrm>
                <a:custGeom>
                  <a:avLst/>
                  <a:gdLst>
                    <a:gd name="connsiteX0" fmla="*/ 0 w 791845"/>
                    <a:gd name="connsiteY0" fmla="*/ 0 h 525779"/>
                    <a:gd name="connsiteX1" fmla="*/ 791845 w 791845"/>
                    <a:gd name="connsiteY1" fmla="*/ 0 h 525779"/>
                    <a:gd name="connsiteX2" fmla="*/ 791845 w 791845"/>
                    <a:gd name="connsiteY2" fmla="*/ 525780 h 525779"/>
                    <a:gd name="connsiteX3" fmla="*/ 0 w 791845"/>
                    <a:gd name="connsiteY3" fmla="*/ 525780 h 52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525779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525780"/>
                      </a:lnTo>
                      <a:lnTo>
                        <a:pt x="0" y="525780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자유형: 도형 412">
                  <a:extLst>
                    <a:ext uri="{FF2B5EF4-FFF2-40B4-BE49-F238E27FC236}">
                      <a16:creationId xmlns="" xmlns:a16="http://schemas.microsoft.com/office/drawing/2014/main" id="{776D1E20-DA55-7041-FAA0-81837ADB5275}"/>
                    </a:ext>
                  </a:extLst>
                </p:cNvPr>
                <p:cNvSpPr/>
                <p:nvPr/>
              </p:nvSpPr>
              <p:spPr>
                <a:xfrm>
                  <a:off x="6089650" y="3909695"/>
                  <a:ext cx="791845" cy="197485"/>
                </a:xfrm>
                <a:custGeom>
                  <a:avLst/>
                  <a:gdLst>
                    <a:gd name="connsiteX0" fmla="*/ 0 w 791845"/>
                    <a:gd name="connsiteY0" fmla="*/ 0 h 197485"/>
                    <a:gd name="connsiteX1" fmla="*/ 791845 w 791845"/>
                    <a:gd name="connsiteY1" fmla="*/ 0 h 197485"/>
                    <a:gd name="connsiteX2" fmla="*/ 791845 w 791845"/>
                    <a:gd name="connsiteY2" fmla="*/ 197485 h 197485"/>
                    <a:gd name="connsiteX3" fmla="*/ 0 w 791845"/>
                    <a:gd name="connsiteY3" fmla="*/ 197485 h 19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197485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197485"/>
                      </a:lnTo>
                      <a:lnTo>
                        <a:pt x="0" y="19748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1" name="그래픽 324">
                  <a:extLst>
                    <a:ext uri="{FF2B5EF4-FFF2-40B4-BE49-F238E27FC236}">
                      <a16:creationId xmlns="" xmlns:a16="http://schemas.microsoft.com/office/drawing/2014/main" id="{C7E1120B-527D-BC3C-066C-D9D57775CD2B}"/>
                    </a:ext>
                  </a:extLst>
                </p:cNvPr>
                <p:cNvGrpSpPr/>
                <p:nvPr/>
              </p:nvGrpSpPr>
              <p:grpSpPr>
                <a:xfrm>
                  <a:off x="6127115" y="3641725"/>
                  <a:ext cx="642619" cy="369103"/>
                  <a:chOff x="6127115" y="3641725"/>
                  <a:chExt cx="642619" cy="369103"/>
                </a:xfrm>
              </p:grpSpPr>
              <p:sp>
                <p:nvSpPr>
                  <p:cNvPr id="142" name="자유형: 도형 414">
                    <a:extLst>
                      <a:ext uri="{FF2B5EF4-FFF2-40B4-BE49-F238E27FC236}">
                        <a16:creationId xmlns="" xmlns:a16="http://schemas.microsoft.com/office/drawing/2014/main" id="{8AD6908A-0632-18E3-F1D1-CC2A5AE453F5}"/>
                      </a:ext>
                    </a:extLst>
                  </p:cNvPr>
                  <p:cNvSpPr/>
                  <p:nvPr/>
                </p:nvSpPr>
                <p:spPr>
                  <a:xfrm>
                    <a:off x="6139730" y="3935635"/>
                    <a:ext cx="129243" cy="70259"/>
                  </a:xfrm>
                  <a:custGeom>
                    <a:avLst/>
                    <a:gdLst>
                      <a:gd name="connsiteX0" fmla="*/ 125815 w 129243"/>
                      <a:gd name="connsiteY0" fmla="*/ 52799 h 70259"/>
                      <a:gd name="connsiteX1" fmla="*/ 115655 w 129243"/>
                      <a:gd name="connsiteY1" fmla="*/ 57879 h 70259"/>
                      <a:gd name="connsiteX2" fmla="*/ 107400 w 129243"/>
                      <a:gd name="connsiteY2" fmla="*/ 54069 h 70259"/>
                      <a:gd name="connsiteX3" fmla="*/ 101050 w 129243"/>
                      <a:gd name="connsiteY3" fmla="*/ 66134 h 70259"/>
                      <a:gd name="connsiteX4" fmla="*/ 84540 w 129243"/>
                      <a:gd name="connsiteY4" fmla="*/ 66134 h 70259"/>
                      <a:gd name="connsiteX5" fmla="*/ 75650 w 129243"/>
                      <a:gd name="connsiteY5" fmla="*/ 64864 h 70259"/>
                      <a:gd name="connsiteX6" fmla="*/ 66760 w 129243"/>
                      <a:gd name="connsiteY6" fmla="*/ 68674 h 70259"/>
                      <a:gd name="connsiteX7" fmla="*/ 31835 w 129243"/>
                      <a:gd name="connsiteY7" fmla="*/ 60419 h 70259"/>
                      <a:gd name="connsiteX8" fmla="*/ 2625 w 129243"/>
                      <a:gd name="connsiteY8" fmla="*/ 60419 h 70259"/>
                      <a:gd name="connsiteX9" fmla="*/ 2625 w 129243"/>
                      <a:gd name="connsiteY9" fmla="*/ 50259 h 70259"/>
                      <a:gd name="connsiteX10" fmla="*/ 4530 w 129243"/>
                      <a:gd name="connsiteY10" fmla="*/ 33749 h 70259"/>
                      <a:gd name="connsiteX11" fmla="*/ 21675 w 129243"/>
                      <a:gd name="connsiteY11" fmla="*/ 31844 h 70259"/>
                      <a:gd name="connsiteX12" fmla="*/ 15325 w 129243"/>
                      <a:gd name="connsiteY12" fmla="*/ 19779 h 70259"/>
                      <a:gd name="connsiteX13" fmla="*/ 26755 w 129243"/>
                      <a:gd name="connsiteY13" fmla="*/ 11524 h 70259"/>
                      <a:gd name="connsiteX14" fmla="*/ 40725 w 129243"/>
                      <a:gd name="connsiteY14" fmla="*/ 16604 h 70259"/>
                      <a:gd name="connsiteX15" fmla="*/ 55330 w 129243"/>
                      <a:gd name="connsiteY15" fmla="*/ 94 h 70259"/>
                      <a:gd name="connsiteX16" fmla="*/ 69300 w 129243"/>
                      <a:gd name="connsiteY16" fmla="*/ 8984 h 70259"/>
                      <a:gd name="connsiteX17" fmla="*/ 84540 w 129243"/>
                      <a:gd name="connsiteY17" fmla="*/ 3269 h 70259"/>
                      <a:gd name="connsiteX18" fmla="*/ 92160 w 129243"/>
                      <a:gd name="connsiteY18" fmla="*/ 10889 h 70259"/>
                      <a:gd name="connsiteX19" fmla="*/ 103590 w 129243"/>
                      <a:gd name="connsiteY19" fmla="*/ 7714 h 70259"/>
                      <a:gd name="connsiteX20" fmla="*/ 116290 w 129243"/>
                      <a:gd name="connsiteY20" fmla="*/ 25494 h 70259"/>
                      <a:gd name="connsiteX21" fmla="*/ 125815 w 129243"/>
                      <a:gd name="connsiteY21" fmla="*/ 29304 h 70259"/>
                      <a:gd name="connsiteX22" fmla="*/ 127720 w 129243"/>
                      <a:gd name="connsiteY22" fmla="*/ 47084 h 70259"/>
                      <a:gd name="connsiteX23" fmla="*/ 125815 w 129243"/>
                      <a:gd name="connsiteY23" fmla="*/ 52799 h 70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29243" h="70259">
                        <a:moveTo>
                          <a:pt x="125815" y="52799"/>
                        </a:moveTo>
                        <a:cubicBezTo>
                          <a:pt x="123275" y="55339"/>
                          <a:pt x="119465" y="57244"/>
                          <a:pt x="115655" y="57879"/>
                        </a:cubicBezTo>
                        <a:cubicBezTo>
                          <a:pt x="112480" y="58514"/>
                          <a:pt x="108670" y="57244"/>
                          <a:pt x="107400" y="54069"/>
                        </a:cubicBezTo>
                        <a:cubicBezTo>
                          <a:pt x="108670" y="58514"/>
                          <a:pt x="105495" y="63594"/>
                          <a:pt x="101050" y="66134"/>
                        </a:cubicBezTo>
                        <a:cubicBezTo>
                          <a:pt x="95335" y="68674"/>
                          <a:pt x="90255" y="68039"/>
                          <a:pt x="84540" y="66134"/>
                        </a:cubicBezTo>
                        <a:cubicBezTo>
                          <a:pt x="79460" y="64229"/>
                          <a:pt x="80730" y="63594"/>
                          <a:pt x="75650" y="64864"/>
                        </a:cubicBezTo>
                        <a:cubicBezTo>
                          <a:pt x="72475" y="65499"/>
                          <a:pt x="69935" y="68039"/>
                          <a:pt x="66760" y="68674"/>
                        </a:cubicBezTo>
                        <a:cubicBezTo>
                          <a:pt x="54695" y="72484"/>
                          <a:pt x="40725" y="69309"/>
                          <a:pt x="31835" y="60419"/>
                        </a:cubicBezTo>
                        <a:cubicBezTo>
                          <a:pt x="24215" y="68039"/>
                          <a:pt x="10245" y="68039"/>
                          <a:pt x="2625" y="60419"/>
                        </a:cubicBezTo>
                        <a:cubicBezTo>
                          <a:pt x="-550" y="57244"/>
                          <a:pt x="-1185" y="50894"/>
                          <a:pt x="2625" y="50259"/>
                        </a:cubicBezTo>
                        <a:cubicBezTo>
                          <a:pt x="-1185" y="45179"/>
                          <a:pt x="85" y="37559"/>
                          <a:pt x="4530" y="33749"/>
                        </a:cubicBezTo>
                        <a:cubicBezTo>
                          <a:pt x="8975" y="29939"/>
                          <a:pt x="15960" y="29304"/>
                          <a:pt x="21675" y="31844"/>
                        </a:cubicBezTo>
                        <a:cubicBezTo>
                          <a:pt x="16595" y="30574"/>
                          <a:pt x="14055" y="24859"/>
                          <a:pt x="15325" y="19779"/>
                        </a:cubicBezTo>
                        <a:cubicBezTo>
                          <a:pt x="16595" y="14699"/>
                          <a:pt x="21675" y="11524"/>
                          <a:pt x="26755" y="11524"/>
                        </a:cubicBezTo>
                        <a:cubicBezTo>
                          <a:pt x="31835" y="10889"/>
                          <a:pt x="36915" y="13429"/>
                          <a:pt x="40725" y="16604"/>
                        </a:cubicBezTo>
                        <a:cubicBezTo>
                          <a:pt x="40090" y="7079"/>
                          <a:pt x="47710" y="729"/>
                          <a:pt x="55330" y="94"/>
                        </a:cubicBezTo>
                        <a:cubicBezTo>
                          <a:pt x="61045" y="-541"/>
                          <a:pt x="66760" y="1999"/>
                          <a:pt x="69300" y="8984"/>
                        </a:cubicBezTo>
                        <a:cubicBezTo>
                          <a:pt x="72475" y="3904"/>
                          <a:pt x="78825" y="1364"/>
                          <a:pt x="84540" y="3269"/>
                        </a:cubicBezTo>
                        <a:cubicBezTo>
                          <a:pt x="88350" y="4539"/>
                          <a:pt x="88985" y="10254"/>
                          <a:pt x="92160" y="10889"/>
                        </a:cubicBezTo>
                        <a:cubicBezTo>
                          <a:pt x="95970" y="12159"/>
                          <a:pt x="99145" y="7079"/>
                          <a:pt x="103590" y="7714"/>
                        </a:cubicBezTo>
                        <a:cubicBezTo>
                          <a:pt x="111845" y="8349"/>
                          <a:pt x="118195" y="17239"/>
                          <a:pt x="116290" y="25494"/>
                        </a:cubicBezTo>
                        <a:cubicBezTo>
                          <a:pt x="119465" y="24224"/>
                          <a:pt x="123910" y="26129"/>
                          <a:pt x="125815" y="29304"/>
                        </a:cubicBezTo>
                        <a:cubicBezTo>
                          <a:pt x="129625" y="34384"/>
                          <a:pt x="130260" y="41369"/>
                          <a:pt x="127720" y="47084"/>
                        </a:cubicBezTo>
                        <a:cubicBezTo>
                          <a:pt x="128355" y="48989"/>
                          <a:pt x="127085" y="50894"/>
                          <a:pt x="125815" y="5279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" name="자유형: 도형 415">
                    <a:extLst>
                      <a:ext uri="{FF2B5EF4-FFF2-40B4-BE49-F238E27FC236}">
                        <a16:creationId xmlns="" xmlns:a16="http://schemas.microsoft.com/office/drawing/2014/main" id="{B2FB5FF5-AFEB-B98D-148C-EA291624933D}"/>
                      </a:ext>
                    </a:extLst>
                  </p:cNvPr>
                  <p:cNvSpPr/>
                  <p:nvPr/>
                </p:nvSpPr>
                <p:spPr>
                  <a:xfrm>
                    <a:off x="6127115" y="3951344"/>
                    <a:ext cx="101054" cy="59314"/>
                  </a:xfrm>
                  <a:custGeom>
                    <a:avLst/>
                    <a:gdLst>
                      <a:gd name="connsiteX0" fmla="*/ 93345 w 101054"/>
                      <a:gd name="connsiteY0" fmla="*/ 38995 h 59314"/>
                      <a:gd name="connsiteX1" fmla="*/ 99060 w 101054"/>
                      <a:gd name="connsiteY1" fmla="*/ 37725 h 59314"/>
                      <a:gd name="connsiteX2" fmla="*/ 100330 w 101054"/>
                      <a:gd name="connsiteY2" fmla="*/ 35820 h 59314"/>
                      <a:gd name="connsiteX3" fmla="*/ 84455 w 101054"/>
                      <a:gd name="connsiteY3" fmla="*/ 9150 h 59314"/>
                      <a:gd name="connsiteX4" fmla="*/ 74930 w 101054"/>
                      <a:gd name="connsiteY4" fmla="*/ 12960 h 59314"/>
                      <a:gd name="connsiteX5" fmla="*/ 69215 w 101054"/>
                      <a:gd name="connsiteY5" fmla="*/ 3435 h 59314"/>
                      <a:gd name="connsiteX6" fmla="*/ 55880 w 101054"/>
                      <a:gd name="connsiteY6" fmla="*/ 895 h 59314"/>
                      <a:gd name="connsiteX7" fmla="*/ 50165 w 101054"/>
                      <a:gd name="connsiteY7" fmla="*/ 12325 h 59314"/>
                      <a:gd name="connsiteX8" fmla="*/ 35560 w 101054"/>
                      <a:gd name="connsiteY8" fmla="*/ 3435 h 59314"/>
                      <a:gd name="connsiteX9" fmla="*/ 26035 w 101054"/>
                      <a:gd name="connsiteY9" fmla="*/ 7245 h 59314"/>
                      <a:gd name="connsiteX10" fmla="*/ 24765 w 101054"/>
                      <a:gd name="connsiteY10" fmla="*/ 16770 h 59314"/>
                      <a:gd name="connsiteX11" fmla="*/ 9525 w 101054"/>
                      <a:gd name="connsiteY11" fmla="*/ 11690 h 59314"/>
                      <a:gd name="connsiteX12" fmla="*/ 10795 w 101054"/>
                      <a:gd name="connsiteY12" fmla="*/ 26930 h 59314"/>
                      <a:gd name="connsiteX13" fmla="*/ 0 w 101054"/>
                      <a:gd name="connsiteY13" fmla="*/ 35820 h 59314"/>
                      <a:gd name="connsiteX14" fmla="*/ 10160 w 101054"/>
                      <a:gd name="connsiteY14" fmla="*/ 46615 h 59314"/>
                      <a:gd name="connsiteX15" fmla="*/ 17780 w 101054"/>
                      <a:gd name="connsiteY15" fmla="*/ 43440 h 59314"/>
                      <a:gd name="connsiteX16" fmla="*/ 16510 w 101054"/>
                      <a:gd name="connsiteY16" fmla="*/ 53600 h 59314"/>
                      <a:gd name="connsiteX17" fmla="*/ 27305 w 101054"/>
                      <a:gd name="connsiteY17" fmla="*/ 58045 h 59314"/>
                      <a:gd name="connsiteX18" fmla="*/ 41910 w 101054"/>
                      <a:gd name="connsiteY18" fmla="*/ 51695 h 59314"/>
                      <a:gd name="connsiteX19" fmla="*/ 55245 w 101054"/>
                      <a:gd name="connsiteY19" fmla="*/ 59315 h 59314"/>
                      <a:gd name="connsiteX20" fmla="*/ 64770 w 101054"/>
                      <a:gd name="connsiteY20" fmla="*/ 57410 h 59314"/>
                      <a:gd name="connsiteX21" fmla="*/ 69850 w 101054"/>
                      <a:gd name="connsiteY21" fmla="*/ 49790 h 59314"/>
                      <a:gd name="connsiteX22" fmla="*/ 78740 w 101054"/>
                      <a:gd name="connsiteY22" fmla="*/ 52965 h 59314"/>
                      <a:gd name="connsiteX23" fmla="*/ 90170 w 101054"/>
                      <a:gd name="connsiteY23" fmla="*/ 50425 h 59314"/>
                      <a:gd name="connsiteX24" fmla="*/ 92710 w 101054"/>
                      <a:gd name="connsiteY24" fmla="*/ 44710 h 59314"/>
                      <a:gd name="connsiteX25" fmla="*/ 88265 w 101054"/>
                      <a:gd name="connsiteY25" fmla="*/ 39630 h 59314"/>
                      <a:gd name="connsiteX26" fmla="*/ 93345 w 101054"/>
                      <a:gd name="connsiteY26" fmla="*/ 38995 h 59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01054" h="59314">
                        <a:moveTo>
                          <a:pt x="93345" y="38995"/>
                        </a:moveTo>
                        <a:cubicBezTo>
                          <a:pt x="95250" y="38995"/>
                          <a:pt x="97155" y="38995"/>
                          <a:pt x="99060" y="37725"/>
                        </a:cubicBezTo>
                        <a:cubicBezTo>
                          <a:pt x="99695" y="37090"/>
                          <a:pt x="99695" y="36455"/>
                          <a:pt x="100330" y="35820"/>
                        </a:cubicBezTo>
                        <a:cubicBezTo>
                          <a:pt x="103505" y="25025"/>
                          <a:pt x="95885" y="11055"/>
                          <a:pt x="84455" y="9150"/>
                        </a:cubicBezTo>
                        <a:cubicBezTo>
                          <a:pt x="80645" y="8515"/>
                          <a:pt x="77470" y="10420"/>
                          <a:pt x="74930" y="12960"/>
                        </a:cubicBezTo>
                        <a:cubicBezTo>
                          <a:pt x="73025" y="9785"/>
                          <a:pt x="71755" y="5975"/>
                          <a:pt x="69215" y="3435"/>
                        </a:cubicBezTo>
                        <a:cubicBezTo>
                          <a:pt x="65405" y="260"/>
                          <a:pt x="60325" y="-1010"/>
                          <a:pt x="55880" y="895"/>
                        </a:cubicBezTo>
                        <a:cubicBezTo>
                          <a:pt x="51435" y="2800"/>
                          <a:pt x="48260" y="7880"/>
                          <a:pt x="50165" y="12325"/>
                        </a:cubicBezTo>
                        <a:cubicBezTo>
                          <a:pt x="49530" y="5975"/>
                          <a:pt x="41910" y="2800"/>
                          <a:pt x="35560" y="3435"/>
                        </a:cubicBezTo>
                        <a:cubicBezTo>
                          <a:pt x="31750" y="3435"/>
                          <a:pt x="28575" y="4705"/>
                          <a:pt x="26035" y="7245"/>
                        </a:cubicBezTo>
                        <a:cubicBezTo>
                          <a:pt x="23495" y="9785"/>
                          <a:pt x="22860" y="14230"/>
                          <a:pt x="24765" y="16770"/>
                        </a:cubicBezTo>
                        <a:cubicBezTo>
                          <a:pt x="22860" y="11055"/>
                          <a:pt x="14605" y="7880"/>
                          <a:pt x="9525" y="11690"/>
                        </a:cubicBezTo>
                        <a:cubicBezTo>
                          <a:pt x="4445" y="15500"/>
                          <a:pt x="5080" y="25025"/>
                          <a:pt x="10795" y="26930"/>
                        </a:cubicBezTo>
                        <a:cubicBezTo>
                          <a:pt x="5715" y="25660"/>
                          <a:pt x="0" y="30740"/>
                          <a:pt x="0" y="35820"/>
                        </a:cubicBezTo>
                        <a:cubicBezTo>
                          <a:pt x="0" y="41535"/>
                          <a:pt x="5080" y="45980"/>
                          <a:pt x="10160" y="46615"/>
                        </a:cubicBezTo>
                        <a:cubicBezTo>
                          <a:pt x="13335" y="47250"/>
                          <a:pt x="16510" y="45980"/>
                          <a:pt x="17780" y="43440"/>
                        </a:cubicBezTo>
                        <a:cubicBezTo>
                          <a:pt x="14605" y="45345"/>
                          <a:pt x="13970" y="50425"/>
                          <a:pt x="16510" y="53600"/>
                        </a:cubicBezTo>
                        <a:cubicBezTo>
                          <a:pt x="19050" y="56775"/>
                          <a:pt x="23495" y="57410"/>
                          <a:pt x="27305" y="58045"/>
                        </a:cubicBezTo>
                        <a:cubicBezTo>
                          <a:pt x="33655" y="58680"/>
                          <a:pt x="38100" y="56775"/>
                          <a:pt x="41910" y="51695"/>
                        </a:cubicBezTo>
                        <a:cubicBezTo>
                          <a:pt x="45085" y="56140"/>
                          <a:pt x="49530" y="59315"/>
                          <a:pt x="55245" y="59315"/>
                        </a:cubicBezTo>
                        <a:cubicBezTo>
                          <a:pt x="58420" y="59315"/>
                          <a:pt x="62230" y="59315"/>
                          <a:pt x="64770" y="57410"/>
                        </a:cubicBezTo>
                        <a:cubicBezTo>
                          <a:pt x="67310" y="55505"/>
                          <a:pt x="69215" y="52965"/>
                          <a:pt x="69850" y="49790"/>
                        </a:cubicBezTo>
                        <a:cubicBezTo>
                          <a:pt x="72390" y="51695"/>
                          <a:pt x="75565" y="52330"/>
                          <a:pt x="78740" y="52965"/>
                        </a:cubicBezTo>
                        <a:cubicBezTo>
                          <a:pt x="82550" y="53600"/>
                          <a:pt x="86995" y="52965"/>
                          <a:pt x="90170" y="50425"/>
                        </a:cubicBezTo>
                        <a:cubicBezTo>
                          <a:pt x="91440" y="49155"/>
                          <a:pt x="92710" y="46615"/>
                          <a:pt x="92710" y="44710"/>
                        </a:cubicBezTo>
                        <a:cubicBezTo>
                          <a:pt x="92710" y="42170"/>
                          <a:pt x="90805" y="39630"/>
                          <a:pt x="88265" y="39630"/>
                        </a:cubicBezTo>
                        <a:cubicBezTo>
                          <a:pt x="89535" y="38360"/>
                          <a:pt x="91440" y="38995"/>
                          <a:pt x="93345" y="38995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4" name="그래픽 324">
                    <a:extLst>
                      <a:ext uri="{FF2B5EF4-FFF2-40B4-BE49-F238E27FC236}">
                        <a16:creationId xmlns="" xmlns:a16="http://schemas.microsoft.com/office/drawing/2014/main" id="{FDC304A5-8EC3-6086-A145-0D6D08DEB4DC}"/>
                      </a:ext>
                    </a:extLst>
                  </p:cNvPr>
                  <p:cNvGrpSpPr/>
                  <p:nvPr/>
                </p:nvGrpSpPr>
                <p:grpSpPr>
                  <a:xfrm>
                    <a:off x="6178550" y="3641725"/>
                    <a:ext cx="591184" cy="368934"/>
                    <a:chOff x="6178550" y="3641725"/>
                    <a:chExt cx="591184" cy="368934"/>
                  </a:xfrm>
                </p:grpSpPr>
                <p:sp>
                  <p:nvSpPr>
                    <p:cNvPr id="147" name="자유형: 도형 417">
                      <a:extLst>
                        <a:ext uri="{FF2B5EF4-FFF2-40B4-BE49-F238E27FC236}">
                          <a16:creationId xmlns="" xmlns:a16="http://schemas.microsoft.com/office/drawing/2014/main" id="{3F298239-1D5D-7DB2-681D-328FC0342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075" y="3793490"/>
                      <a:ext cx="305434" cy="191134"/>
                    </a:xfrm>
                    <a:custGeom>
                      <a:avLst/>
                      <a:gdLst>
                        <a:gd name="connsiteX0" fmla="*/ 290195 w 305434"/>
                        <a:gd name="connsiteY0" fmla="*/ 191135 h 191134"/>
                        <a:gd name="connsiteX1" fmla="*/ 6350 w 305434"/>
                        <a:gd name="connsiteY1" fmla="*/ 191135 h 191134"/>
                        <a:gd name="connsiteX2" fmla="*/ 0 w 305434"/>
                        <a:gd name="connsiteY2" fmla="*/ 0 h 191134"/>
                        <a:gd name="connsiteX3" fmla="*/ 305435 w 305434"/>
                        <a:gd name="connsiteY3" fmla="*/ 0 h 1911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5434" h="191134">
                          <a:moveTo>
                            <a:pt x="290195" y="191135"/>
                          </a:moveTo>
                          <a:lnTo>
                            <a:pt x="6350" y="191135"/>
                          </a:lnTo>
                          <a:lnTo>
                            <a:pt x="0" y="0"/>
                          </a:lnTo>
                          <a:lnTo>
                            <a:pt x="305435" y="0"/>
                          </a:lnTo>
                          <a:close/>
                        </a:path>
                      </a:pathLst>
                    </a:custGeom>
                    <a:solidFill>
                      <a:srgbClr val="E4BA8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" name="자유형: 도형 418">
                      <a:extLst>
                        <a:ext uri="{FF2B5EF4-FFF2-40B4-BE49-F238E27FC236}">
                          <a16:creationId xmlns="" xmlns:a16="http://schemas.microsoft.com/office/drawing/2014/main" id="{61A058B0-8DDF-6C22-8061-7EE604439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709" y="3794125"/>
                      <a:ext cx="305434" cy="190500"/>
                    </a:xfrm>
                    <a:custGeom>
                      <a:avLst/>
                      <a:gdLst>
                        <a:gd name="connsiteX0" fmla="*/ 104140 w 305434"/>
                        <a:gd name="connsiteY0" fmla="*/ 138430 h 190500"/>
                        <a:gd name="connsiteX1" fmla="*/ 161290 w 305434"/>
                        <a:gd name="connsiteY1" fmla="*/ 95885 h 190500"/>
                        <a:gd name="connsiteX2" fmla="*/ 234315 w 305434"/>
                        <a:gd name="connsiteY2" fmla="*/ 72390 h 190500"/>
                        <a:gd name="connsiteX3" fmla="*/ 274320 w 305434"/>
                        <a:gd name="connsiteY3" fmla="*/ 65405 h 190500"/>
                        <a:gd name="connsiteX4" fmla="*/ 295275 w 305434"/>
                        <a:gd name="connsiteY4" fmla="*/ 63500 h 190500"/>
                        <a:gd name="connsiteX5" fmla="*/ 300355 w 305434"/>
                        <a:gd name="connsiteY5" fmla="*/ 63500 h 190500"/>
                        <a:gd name="connsiteX6" fmla="*/ 305435 w 305434"/>
                        <a:gd name="connsiteY6" fmla="*/ 0 h 190500"/>
                        <a:gd name="connsiteX7" fmla="*/ 0 w 305434"/>
                        <a:gd name="connsiteY7" fmla="*/ 0 h 190500"/>
                        <a:gd name="connsiteX8" fmla="*/ 6350 w 305434"/>
                        <a:gd name="connsiteY8" fmla="*/ 190500 h 190500"/>
                        <a:gd name="connsiteX9" fmla="*/ 72390 w 305434"/>
                        <a:gd name="connsiteY9" fmla="*/ 190500 h 190500"/>
                        <a:gd name="connsiteX10" fmla="*/ 104140 w 305434"/>
                        <a:gd name="connsiteY10" fmla="*/ 13843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05434" h="190500">
                          <a:moveTo>
                            <a:pt x="104140" y="138430"/>
                          </a:moveTo>
                          <a:cubicBezTo>
                            <a:pt x="120015" y="120015"/>
                            <a:pt x="139065" y="106045"/>
                            <a:pt x="161290" y="95885"/>
                          </a:cubicBezTo>
                          <a:cubicBezTo>
                            <a:pt x="184150" y="85090"/>
                            <a:pt x="208915" y="77470"/>
                            <a:pt x="234315" y="72390"/>
                          </a:cubicBezTo>
                          <a:cubicBezTo>
                            <a:pt x="247650" y="69215"/>
                            <a:pt x="260985" y="66675"/>
                            <a:pt x="274320" y="65405"/>
                          </a:cubicBezTo>
                          <a:cubicBezTo>
                            <a:pt x="281305" y="64770"/>
                            <a:pt x="288290" y="64135"/>
                            <a:pt x="295275" y="63500"/>
                          </a:cubicBezTo>
                          <a:cubicBezTo>
                            <a:pt x="297180" y="63500"/>
                            <a:pt x="298450" y="63500"/>
                            <a:pt x="300355" y="63500"/>
                          </a:cubicBezTo>
                          <a:lnTo>
                            <a:pt x="305435" y="0"/>
                          </a:lnTo>
                          <a:lnTo>
                            <a:pt x="0" y="0"/>
                          </a:lnTo>
                          <a:lnTo>
                            <a:pt x="6350" y="190500"/>
                          </a:lnTo>
                          <a:lnTo>
                            <a:pt x="72390" y="190500"/>
                          </a:lnTo>
                          <a:cubicBezTo>
                            <a:pt x="80010" y="171450"/>
                            <a:pt x="90805" y="153670"/>
                            <a:pt x="104140" y="138430"/>
                          </a:cubicBezTo>
                          <a:close/>
                        </a:path>
                      </a:pathLst>
                    </a:custGeom>
                    <a:solidFill>
                      <a:srgbClr val="D7AF7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" name="자유형: 도형 419">
                      <a:extLst>
                        <a:ext uri="{FF2B5EF4-FFF2-40B4-BE49-F238E27FC236}">
                          <a16:creationId xmlns="" xmlns:a16="http://schemas.microsoft.com/office/drawing/2014/main" id="{324F7909-3E9F-A779-CBB6-5CA52EC6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273684" cy="78739"/>
                    </a:xfrm>
                    <a:custGeom>
                      <a:avLst/>
                      <a:gdLst>
                        <a:gd name="connsiteX0" fmla="*/ 0 w 273684"/>
                        <a:gd name="connsiteY0" fmla="*/ 0 h 78739"/>
                        <a:gd name="connsiteX1" fmla="*/ 217805 w 273684"/>
                        <a:gd name="connsiteY1" fmla="*/ 0 h 78739"/>
                        <a:gd name="connsiteX2" fmla="*/ 273685 w 273684"/>
                        <a:gd name="connsiteY2" fmla="*/ 78740 h 78739"/>
                        <a:gd name="connsiteX3" fmla="*/ 6985 w 273684"/>
                        <a:gd name="connsiteY3" fmla="*/ 78740 h 787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3684" h="78739">
                          <a:moveTo>
                            <a:pt x="0" y="0"/>
                          </a:moveTo>
                          <a:lnTo>
                            <a:pt x="217805" y="0"/>
                          </a:lnTo>
                          <a:lnTo>
                            <a:pt x="273685" y="78740"/>
                          </a:lnTo>
                          <a:lnTo>
                            <a:pt x="6985" y="787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" name="자유형: 도형 420">
                      <a:extLst>
                        <a:ext uri="{FF2B5EF4-FFF2-40B4-BE49-F238E27FC236}">
                          <a16:creationId xmlns="" xmlns:a16="http://schemas.microsoft.com/office/drawing/2014/main" id="{B6BEAB8A-27F6-3012-CD6C-A65C128C7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195580" cy="79375"/>
                    </a:xfrm>
                    <a:custGeom>
                      <a:avLst/>
                      <a:gdLst>
                        <a:gd name="connsiteX0" fmla="*/ 118110 w 195580"/>
                        <a:gd name="connsiteY0" fmla="*/ 32385 h 79375"/>
                        <a:gd name="connsiteX1" fmla="*/ 186690 w 195580"/>
                        <a:gd name="connsiteY1" fmla="*/ 1905 h 79375"/>
                        <a:gd name="connsiteX2" fmla="*/ 195580 w 195580"/>
                        <a:gd name="connsiteY2" fmla="*/ 0 h 79375"/>
                        <a:gd name="connsiteX3" fmla="*/ 0 w 195580"/>
                        <a:gd name="connsiteY3" fmla="*/ 0 h 79375"/>
                        <a:gd name="connsiteX4" fmla="*/ 6985 w 195580"/>
                        <a:gd name="connsiteY4" fmla="*/ 79375 h 79375"/>
                        <a:gd name="connsiteX5" fmla="*/ 78105 w 195580"/>
                        <a:gd name="connsiteY5" fmla="*/ 79375 h 79375"/>
                        <a:gd name="connsiteX6" fmla="*/ 118110 w 195580"/>
                        <a:gd name="connsiteY6" fmla="*/ 32385 h 79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5580" h="79375">
                          <a:moveTo>
                            <a:pt x="118110" y="32385"/>
                          </a:moveTo>
                          <a:cubicBezTo>
                            <a:pt x="138430" y="18415"/>
                            <a:pt x="162560" y="7620"/>
                            <a:pt x="186690" y="1905"/>
                          </a:cubicBezTo>
                          <a:cubicBezTo>
                            <a:pt x="189865" y="1270"/>
                            <a:pt x="192405" y="635"/>
                            <a:pt x="195580" y="0"/>
                          </a:cubicBezTo>
                          <a:lnTo>
                            <a:pt x="0" y="0"/>
                          </a:lnTo>
                          <a:lnTo>
                            <a:pt x="6985" y="79375"/>
                          </a:lnTo>
                          <a:lnTo>
                            <a:pt x="78105" y="79375"/>
                          </a:lnTo>
                          <a:cubicBezTo>
                            <a:pt x="85090" y="59055"/>
                            <a:pt x="100965" y="43815"/>
                            <a:pt x="118110" y="3238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" name="자유형: 도형 421">
                      <a:extLst>
                        <a:ext uri="{FF2B5EF4-FFF2-40B4-BE49-F238E27FC236}">
                          <a16:creationId xmlns="" xmlns:a16="http://schemas.microsoft.com/office/drawing/2014/main" id="{A8B682E1-EC1B-4456-DE26-0A43DDA62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19825" y="3663950"/>
                      <a:ext cx="257809" cy="330834"/>
                    </a:xfrm>
                    <a:custGeom>
                      <a:avLst/>
                      <a:gdLst>
                        <a:gd name="connsiteX0" fmla="*/ 128905 w 257809"/>
                        <a:gd name="connsiteY0" fmla="*/ 0 h 330834"/>
                        <a:gd name="connsiteX1" fmla="*/ 0 w 257809"/>
                        <a:gd name="connsiteY1" fmla="*/ 93980 h 330834"/>
                        <a:gd name="connsiteX2" fmla="*/ 22225 w 257809"/>
                        <a:gd name="connsiteY2" fmla="*/ 330835 h 330834"/>
                        <a:gd name="connsiteX3" fmla="*/ 251460 w 257809"/>
                        <a:gd name="connsiteY3" fmla="*/ 330835 h 330834"/>
                        <a:gd name="connsiteX4" fmla="*/ 257810 w 257809"/>
                        <a:gd name="connsiteY4" fmla="*/ 93980 h 330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7809" h="330834">
                          <a:moveTo>
                            <a:pt x="128905" y="0"/>
                          </a:moveTo>
                          <a:lnTo>
                            <a:pt x="0" y="93980"/>
                          </a:lnTo>
                          <a:lnTo>
                            <a:pt x="22225" y="330835"/>
                          </a:lnTo>
                          <a:lnTo>
                            <a:pt x="251460" y="330835"/>
                          </a:lnTo>
                          <a:lnTo>
                            <a:pt x="257810" y="93980"/>
                          </a:lnTo>
                          <a:close/>
                        </a:path>
                      </a:pathLst>
                    </a:custGeom>
                    <a:solidFill>
                      <a:srgbClr val="FDE9B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" name="자유형: 도형 422">
                      <a:extLst>
                        <a:ext uri="{FF2B5EF4-FFF2-40B4-BE49-F238E27FC236}">
                          <a16:creationId xmlns="" xmlns:a16="http://schemas.microsoft.com/office/drawing/2014/main" id="{0EDB02F2-39D9-891E-0B43-7D2B94557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1284" y="3743959"/>
                      <a:ext cx="46355" cy="250825"/>
                    </a:xfrm>
                    <a:custGeom>
                      <a:avLst/>
                      <a:gdLst>
                        <a:gd name="connsiteX0" fmla="*/ 46355 w 46355"/>
                        <a:gd name="connsiteY0" fmla="*/ 0 h 250825"/>
                        <a:gd name="connsiteX1" fmla="*/ 34290 w 46355"/>
                        <a:gd name="connsiteY1" fmla="*/ 240665 h 250825"/>
                        <a:gd name="connsiteX2" fmla="*/ 0 w 46355"/>
                        <a:gd name="connsiteY2" fmla="*/ 250825 h 250825"/>
                        <a:gd name="connsiteX3" fmla="*/ 6350 w 46355"/>
                        <a:gd name="connsiteY3" fmla="*/ 13970 h 250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55" h="250825">
                          <a:moveTo>
                            <a:pt x="46355" y="0"/>
                          </a:moveTo>
                          <a:lnTo>
                            <a:pt x="34290" y="240665"/>
                          </a:lnTo>
                          <a:lnTo>
                            <a:pt x="0" y="250825"/>
                          </a:lnTo>
                          <a:lnTo>
                            <a:pt x="6350" y="13970"/>
                          </a:lnTo>
                          <a:close/>
                        </a:path>
                      </a:pathLst>
                    </a:custGeom>
                    <a:solidFill>
                      <a:srgbClr val="F9CF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" name="자유형: 도형 423">
                      <a:extLst>
                        <a:ext uri="{FF2B5EF4-FFF2-40B4-BE49-F238E27FC236}">
                          <a16:creationId xmlns="" xmlns:a16="http://schemas.microsoft.com/office/drawing/2014/main" id="{02F33231-9694-E914-76DD-6FA97A87B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729" y="3641725"/>
                      <a:ext cx="180339" cy="116204"/>
                    </a:xfrm>
                    <a:custGeom>
                      <a:avLst/>
                      <a:gdLst>
                        <a:gd name="connsiteX0" fmla="*/ 145415 w 180339"/>
                        <a:gd name="connsiteY0" fmla="*/ 116205 h 116204"/>
                        <a:gd name="connsiteX1" fmla="*/ 180340 w 180339"/>
                        <a:gd name="connsiteY1" fmla="*/ 100330 h 116204"/>
                        <a:gd name="connsiteX2" fmla="*/ 48260 w 180339"/>
                        <a:gd name="connsiteY2" fmla="*/ 0 h 116204"/>
                        <a:gd name="connsiteX3" fmla="*/ 0 w 180339"/>
                        <a:gd name="connsiteY3" fmla="*/ 0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339" h="116204">
                          <a:moveTo>
                            <a:pt x="145415" y="116205"/>
                          </a:moveTo>
                          <a:lnTo>
                            <a:pt x="180340" y="100330"/>
                          </a:lnTo>
                          <a:lnTo>
                            <a:pt x="4826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" name="자유형: 도형 424">
                      <a:extLst>
                        <a:ext uri="{FF2B5EF4-FFF2-40B4-BE49-F238E27FC236}">
                          <a16:creationId xmlns="" xmlns:a16="http://schemas.microsoft.com/office/drawing/2014/main" id="{386ECA33-930E-94B7-F4D4-AB895F132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0140" y="3641725"/>
                      <a:ext cx="294004" cy="116204"/>
                    </a:xfrm>
                    <a:custGeom>
                      <a:avLst/>
                      <a:gdLst>
                        <a:gd name="connsiteX0" fmla="*/ 19685 w 294004"/>
                        <a:gd name="connsiteY0" fmla="*/ 116205 h 116204"/>
                        <a:gd name="connsiteX1" fmla="*/ 0 w 294004"/>
                        <a:gd name="connsiteY1" fmla="*/ 116205 h 116204"/>
                        <a:gd name="connsiteX2" fmla="*/ 148590 w 294004"/>
                        <a:gd name="connsiteY2" fmla="*/ 0 h 116204"/>
                        <a:gd name="connsiteX3" fmla="*/ 294005 w 294004"/>
                        <a:gd name="connsiteY3" fmla="*/ 116205 h 116204"/>
                        <a:gd name="connsiteX4" fmla="*/ 277495 w 294004"/>
                        <a:gd name="connsiteY4" fmla="*/ 116205 h 116204"/>
                        <a:gd name="connsiteX5" fmla="*/ 148590 w 294004"/>
                        <a:gd name="connsiteY5" fmla="*/ 22225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4004" h="116204">
                          <a:moveTo>
                            <a:pt x="19685" y="116205"/>
                          </a:moveTo>
                          <a:lnTo>
                            <a:pt x="0" y="116205"/>
                          </a:lnTo>
                          <a:lnTo>
                            <a:pt x="148590" y="0"/>
                          </a:lnTo>
                          <a:lnTo>
                            <a:pt x="294005" y="116205"/>
                          </a:lnTo>
                          <a:lnTo>
                            <a:pt x="277495" y="116205"/>
                          </a:lnTo>
                          <a:lnTo>
                            <a:pt x="148590" y="22225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5" name="그래픽 324">
                      <a:extLst>
                        <a:ext uri="{FF2B5EF4-FFF2-40B4-BE49-F238E27FC236}">
                          <a16:creationId xmlns="" xmlns:a16="http://schemas.microsoft.com/office/drawing/2014/main" id="{13B10B4D-C2A1-5866-BC26-BCD0A0E3E5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21425" y="3871595"/>
                      <a:ext cx="63500" cy="123825"/>
                      <a:chOff x="6321425" y="3871595"/>
                      <a:chExt cx="63500" cy="123825"/>
                    </a:xfrm>
                  </p:grpSpPr>
                  <p:sp>
                    <p:nvSpPr>
                      <p:cNvPr id="191" name="자유형: 도형 426">
                        <a:extLst>
                          <a:ext uri="{FF2B5EF4-FFF2-40B4-BE49-F238E27FC236}">
                            <a16:creationId xmlns="" xmlns:a16="http://schemas.microsoft.com/office/drawing/2014/main" id="{02B7EE90-5A10-8F68-A0D9-1EDDD99BA3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1425" y="3871595"/>
                        <a:ext cx="62865" cy="123825"/>
                      </a:xfrm>
                      <a:custGeom>
                        <a:avLst/>
                        <a:gdLst>
                          <a:gd name="connsiteX0" fmla="*/ 53975 w 62865"/>
                          <a:gd name="connsiteY0" fmla="*/ 123825 h 123825"/>
                          <a:gd name="connsiteX1" fmla="*/ 7620 w 62865"/>
                          <a:gd name="connsiteY1" fmla="*/ 123825 h 123825"/>
                          <a:gd name="connsiteX2" fmla="*/ 0 w 62865"/>
                          <a:gd name="connsiteY2" fmla="*/ 0 h 123825"/>
                          <a:gd name="connsiteX3" fmla="*/ 62865 w 62865"/>
                          <a:gd name="connsiteY3" fmla="*/ 0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53975" y="123825"/>
                            </a:moveTo>
                            <a:lnTo>
                              <a:pt x="7620" y="123825"/>
                            </a:lnTo>
                            <a:lnTo>
                              <a:pt x="0" y="0"/>
                            </a:lnTo>
                            <a:lnTo>
                              <a:pt x="6286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2" name="자유형: 도형 427">
                        <a:extLst>
                          <a:ext uri="{FF2B5EF4-FFF2-40B4-BE49-F238E27FC236}">
                            <a16:creationId xmlns="" xmlns:a16="http://schemas.microsoft.com/office/drawing/2014/main" id="{07F0F022-7DEB-B913-60CB-4312D084C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2059" y="3871595"/>
                        <a:ext cx="62865" cy="123825"/>
                      </a:xfrm>
                      <a:custGeom>
                        <a:avLst/>
                        <a:gdLst>
                          <a:gd name="connsiteX0" fmla="*/ 13335 w 62865"/>
                          <a:gd name="connsiteY0" fmla="*/ 83185 h 123825"/>
                          <a:gd name="connsiteX1" fmla="*/ 15875 w 62865"/>
                          <a:gd name="connsiteY1" fmla="*/ 46355 h 123825"/>
                          <a:gd name="connsiteX2" fmla="*/ 32385 w 62865"/>
                          <a:gd name="connsiteY2" fmla="*/ 17145 h 123825"/>
                          <a:gd name="connsiteX3" fmla="*/ 62230 w 62865"/>
                          <a:gd name="connsiteY3" fmla="*/ 5080 h 123825"/>
                          <a:gd name="connsiteX4" fmla="*/ 62865 w 62865"/>
                          <a:gd name="connsiteY4" fmla="*/ 0 h 123825"/>
                          <a:gd name="connsiteX5" fmla="*/ 0 w 62865"/>
                          <a:gd name="connsiteY5" fmla="*/ 0 h 123825"/>
                          <a:gd name="connsiteX6" fmla="*/ 7620 w 62865"/>
                          <a:gd name="connsiteY6" fmla="*/ 123825 h 123825"/>
                          <a:gd name="connsiteX7" fmla="*/ 15240 w 62865"/>
                          <a:gd name="connsiteY7" fmla="*/ 123825 h 123825"/>
                          <a:gd name="connsiteX8" fmla="*/ 13335 w 62865"/>
                          <a:gd name="connsiteY8" fmla="*/ 83185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13335" y="83185"/>
                            </a:moveTo>
                            <a:cubicBezTo>
                              <a:pt x="13335" y="71120"/>
                              <a:pt x="13970" y="58420"/>
                              <a:pt x="15875" y="46355"/>
                            </a:cubicBezTo>
                            <a:cubicBezTo>
                              <a:pt x="17780" y="34925"/>
                              <a:pt x="22860" y="24130"/>
                              <a:pt x="32385" y="17145"/>
                            </a:cubicBezTo>
                            <a:cubicBezTo>
                              <a:pt x="40640" y="10795"/>
                              <a:pt x="51435" y="6985"/>
                              <a:pt x="62230" y="5080"/>
                            </a:cubicBezTo>
                            <a:lnTo>
                              <a:pt x="62865" y="0"/>
                            </a:lnTo>
                            <a:lnTo>
                              <a:pt x="0" y="0"/>
                            </a:lnTo>
                            <a:lnTo>
                              <a:pt x="7620" y="123825"/>
                            </a:lnTo>
                            <a:lnTo>
                              <a:pt x="15240" y="123825"/>
                            </a:lnTo>
                            <a:cubicBezTo>
                              <a:pt x="13335" y="110490"/>
                              <a:pt x="12700" y="97155"/>
                              <a:pt x="13335" y="8318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3" name="자유형: 도형 428">
                        <a:extLst>
                          <a:ext uri="{FF2B5EF4-FFF2-40B4-BE49-F238E27FC236}">
                            <a16:creationId xmlns="" xmlns:a16="http://schemas.microsoft.com/office/drawing/2014/main" id="{18019D38-24A4-DE03-A35D-3517C953E0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875" y="39293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2540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7620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4" name="자유형: 도형 429">
                        <a:extLst>
                          <a:ext uri="{FF2B5EF4-FFF2-40B4-BE49-F238E27FC236}">
                            <a16:creationId xmlns="" xmlns:a16="http://schemas.microsoft.com/office/drawing/2014/main" id="{E461159A-7358-1DB0-A503-1EA8B6617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0955" y="3931285"/>
                        <a:ext cx="3809" cy="3809"/>
                      </a:xfrm>
                      <a:custGeom>
                        <a:avLst/>
                        <a:gdLst>
                          <a:gd name="connsiteX0" fmla="*/ 3810 w 3809"/>
                          <a:gd name="connsiteY0" fmla="*/ 1905 h 3809"/>
                          <a:gd name="connsiteX1" fmla="*/ 1905 w 3809"/>
                          <a:gd name="connsiteY1" fmla="*/ 3810 h 3809"/>
                          <a:gd name="connsiteX2" fmla="*/ 0 w 3809"/>
                          <a:gd name="connsiteY2" fmla="*/ 1905 h 3809"/>
                          <a:gd name="connsiteX3" fmla="*/ 1905 w 3809"/>
                          <a:gd name="connsiteY3" fmla="*/ 0 h 3809"/>
                          <a:gd name="connsiteX4" fmla="*/ 3810 w 3809"/>
                          <a:gd name="connsiteY4" fmla="*/ 1905 h 38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09" h="3809">
                            <a:moveTo>
                              <a:pt x="3810" y="1905"/>
                            </a:moveTo>
                            <a:cubicBezTo>
                              <a:pt x="3810" y="2957"/>
                              <a:pt x="2957" y="3810"/>
                              <a:pt x="1905" y="3810"/>
                            </a:cubicBezTo>
                            <a:cubicBezTo>
                              <a:pt x="853" y="3810"/>
                              <a:pt x="0" y="2957"/>
                              <a:pt x="0" y="1905"/>
                            </a:cubicBezTo>
                            <a:cubicBezTo>
                              <a:pt x="0" y="853"/>
                              <a:pt x="853" y="0"/>
                              <a:pt x="1905" y="0"/>
                            </a:cubicBezTo>
                            <a:cubicBezTo>
                              <a:pt x="2957" y="0"/>
                              <a:pt x="3810" y="853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6" name="그래픽 324">
                      <a:extLst>
                        <a:ext uri="{FF2B5EF4-FFF2-40B4-BE49-F238E27FC236}">
                          <a16:creationId xmlns="" xmlns:a16="http://schemas.microsoft.com/office/drawing/2014/main" id="{1D263FA5-F211-0713-A6DB-5E536278D5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8404" y="3726815"/>
                      <a:ext cx="109220" cy="68579"/>
                      <a:chOff x="6288404" y="3726815"/>
                      <a:chExt cx="109220" cy="68579"/>
                    </a:xfrm>
                  </p:grpSpPr>
                  <p:sp>
                    <p:nvSpPr>
                      <p:cNvPr id="184" name="자유형: 도형 431">
                        <a:extLst>
                          <a:ext uri="{FF2B5EF4-FFF2-40B4-BE49-F238E27FC236}">
                            <a16:creationId xmlns="" xmlns:a16="http://schemas.microsoft.com/office/drawing/2014/main" id="{777BDF07-90EA-4990-337A-F18A670181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8404" y="3726815"/>
                        <a:ext cx="109220" cy="68579"/>
                      </a:xfrm>
                      <a:custGeom>
                        <a:avLst/>
                        <a:gdLst>
                          <a:gd name="connsiteX0" fmla="*/ 106045 w 109220"/>
                          <a:gd name="connsiteY0" fmla="*/ 68580 h 68579"/>
                          <a:gd name="connsiteX1" fmla="*/ 1905 w 109220"/>
                          <a:gd name="connsiteY1" fmla="*/ 68580 h 68579"/>
                          <a:gd name="connsiteX2" fmla="*/ 0 w 109220"/>
                          <a:gd name="connsiteY2" fmla="*/ 0 h 68579"/>
                          <a:gd name="connsiteX3" fmla="*/ 109220 w 109220"/>
                          <a:gd name="connsiteY3" fmla="*/ 0 h 685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9220" h="68579">
                            <a:moveTo>
                              <a:pt x="106045" y="68580"/>
                            </a:moveTo>
                            <a:lnTo>
                              <a:pt x="1905" y="68580"/>
                            </a:lnTo>
                            <a:lnTo>
                              <a:pt x="0" y="0"/>
                            </a:lnTo>
                            <a:lnTo>
                              <a:pt x="1092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5" name="자유형: 도형 432">
                        <a:extLst>
                          <a:ext uri="{FF2B5EF4-FFF2-40B4-BE49-F238E27FC236}">
                            <a16:creationId xmlns="" xmlns:a16="http://schemas.microsoft.com/office/drawing/2014/main" id="{5F060817-5052-B071-0C9C-D0A5A06307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4754" y="3731895"/>
                        <a:ext cx="95885" cy="57784"/>
                      </a:xfrm>
                      <a:custGeom>
                        <a:avLst/>
                        <a:gdLst>
                          <a:gd name="connsiteX0" fmla="*/ 93345 w 95885"/>
                          <a:gd name="connsiteY0" fmla="*/ 57785 h 57784"/>
                          <a:gd name="connsiteX1" fmla="*/ 2540 w 95885"/>
                          <a:gd name="connsiteY1" fmla="*/ 57785 h 57784"/>
                          <a:gd name="connsiteX2" fmla="*/ 0 w 95885"/>
                          <a:gd name="connsiteY2" fmla="*/ 0 h 57784"/>
                          <a:gd name="connsiteX3" fmla="*/ 95885 w 95885"/>
                          <a:gd name="connsiteY3" fmla="*/ 0 h 57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5885" h="57784">
                            <a:moveTo>
                              <a:pt x="93345" y="57785"/>
                            </a:moveTo>
                            <a:lnTo>
                              <a:pt x="2540" y="57785"/>
                            </a:lnTo>
                            <a:lnTo>
                              <a:pt x="0" y="0"/>
                            </a:lnTo>
                            <a:lnTo>
                              <a:pt x="9588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6" name="자유형: 도형 433">
                        <a:extLst>
                          <a:ext uri="{FF2B5EF4-FFF2-40B4-BE49-F238E27FC236}">
                            <a16:creationId xmlns="" xmlns:a16="http://schemas.microsoft.com/office/drawing/2014/main" id="{A2210EA8-7D1B-21F4-734E-054071205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8254" y="3750309"/>
                        <a:ext cx="31750" cy="40005"/>
                      </a:xfrm>
                      <a:custGeom>
                        <a:avLst/>
                        <a:gdLst>
                          <a:gd name="connsiteX0" fmla="*/ 31115 w 31750"/>
                          <a:gd name="connsiteY0" fmla="*/ 20320 h 40005"/>
                          <a:gd name="connsiteX1" fmla="*/ 31750 w 31750"/>
                          <a:gd name="connsiteY1" fmla="*/ 0 h 40005"/>
                          <a:gd name="connsiteX2" fmla="*/ 0 w 31750"/>
                          <a:gd name="connsiteY2" fmla="*/ 40005 h 40005"/>
                          <a:gd name="connsiteX3" fmla="*/ 15875 w 31750"/>
                          <a:gd name="connsiteY3" fmla="*/ 40005 h 40005"/>
                          <a:gd name="connsiteX4" fmla="*/ 31115 w 31750"/>
                          <a:gd name="connsiteY4" fmla="*/ 20320 h 400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750" h="40005">
                            <a:moveTo>
                              <a:pt x="31115" y="20320"/>
                            </a:moveTo>
                            <a:lnTo>
                              <a:pt x="31750" y="0"/>
                            </a:lnTo>
                            <a:lnTo>
                              <a:pt x="0" y="40005"/>
                            </a:lnTo>
                            <a:lnTo>
                              <a:pt x="15875" y="40005"/>
                            </a:lnTo>
                            <a:cubicBezTo>
                              <a:pt x="20320" y="33020"/>
                              <a:pt x="25400" y="26670"/>
                              <a:pt x="31115" y="2032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7" name="자유형: 도형 434">
                        <a:extLst>
                          <a:ext uri="{FF2B5EF4-FFF2-40B4-BE49-F238E27FC236}">
                            <a16:creationId xmlns="" xmlns:a16="http://schemas.microsoft.com/office/drawing/2014/main" id="{1AD8E573-0BFA-30B8-DF48-0349B3D46D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5390" y="3731895"/>
                        <a:ext cx="45719" cy="55245"/>
                      </a:xfrm>
                      <a:custGeom>
                        <a:avLst/>
                        <a:gdLst>
                          <a:gd name="connsiteX0" fmla="*/ 45720 w 45719"/>
                          <a:gd name="connsiteY0" fmla="*/ 0 h 55245"/>
                          <a:gd name="connsiteX1" fmla="*/ 27305 w 45719"/>
                          <a:gd name="connsiteY1" fmla="*/ 0 h 55245"/>
                          <a:gd name="connsiteX2" fmla="*/ 0 w 45719"/>
                          <a:gd name="connsiteY2" fmla="*/ 33655 h 55245"/>
                          <a:gd name="connsiteX3" fmla="*/ 635 w 45719"/>
                          <a:gd name="connsiteY3" fmla="*/ 55245 h 55245"/>
                          <a:gd name="connsiteX4" fmla="*/ 45720 w 45719"/>
                          <a:gd name="connsiteY4" fmla="*/ 0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719" h="55245">
                            <a:moveTo>
                              <a:pt x="45720" y="0"/>
                            </a:moveTo>
                            <a:lnTo>
                              <a:pt x="27305" y="0"/>
                            </a:lnTo>
                            <a:lnTo>
                              <a:pt x="0" y="33655"/>
                            </a:lnTo>
                            <a:lnTo>
                              <a:pt x="635" y="55245"/>
                            </a:lnTo>
                            <a:cubicBezTo>
                              <a:pt x="16510" y="36830"/>
                              <a:pt x="31115" y="18415"/>
                              <a:pt x="4572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8" name="자유형: 도형 435">
                        <a:extLst>
                          <a:ext uri="{FF2B5EF4-FFF2-40B4-BE49-F238E27FC236}">
                            <a16:creationId xmlns="" xmlns:a16="http://schemas.microsoft.com/office/drawing/2014/main" id="{164920FA-B7D2-D2D3-33FD-C62CAB7A0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5075" y="3731895"/>
                        <a:ext cx="64134" cy="58420"/>
                      </a:xfrm>
                      <a:custGeom>
                        <a:avLst/>
                        <a:gdLst>
                          <a:gd name="connsiteX0" fmla="*/ 64135 w 64134"/>
                          <a:gd name="connsiteY0" fmla="*/ 0 h 58420"/>
                          <a:gd name="connsiteX1" fmla="*/ 46990 w 64134"/>
                          <a:gd name="connsiteY1" fmla="*/ 0 h 58420"/>
                          <a:gd name="connsiteX2" fmla="*/ 0 w 64134"/>
                          <a:gd name="connsiteY2" fmla="*/ 58420 h 58420"/>
                          <a:gd name="connsiteX3" fmla="*/ 17145 w 64134"/>
                          <a:gd name="connsiteY3" fmla="*/ 58420 h 58420"/>
                          <a:gd name="connsiteX4" fmla="*/ 64135 w 64134"/>
                          <a:gd name="connsiteY4" fmla="*/ 0 h 58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134" h="58420">
                            <a:moveTo>
                              <a:pt x="64135" y="0"/>
                            </a:moveTo>
                            <a:lnTo>
                              <a:pt x="46990" y="0"/>
                            </a:lnTo>
                            <a:lnTo>
                              <a:pt x="0" y="58420"/>
                            </a:lnTo>
                            <a:lnTo>
                              <a:pt x="17145" y="58420"/>
                            </a:lnTo>
                            <a:cubicBezTo>
                              <a:pt x="33020" y="38735"/>
                              <a:pt x="48895" y="19050"/>
                              <a:pt x="641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9" name="자유형: 도형 436">
                        <a:extLst>
                          <a:ext uri="{FF2B5EF4-FFF2-40B4-BE49-F238E27FC236}">
                            <a16:creationId xmlns="" xmlns:a16="http://schemas.microsoft.com/office/drawing/2014/main" id="{96B0B493-8549-C695-F508-C65335FAF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9205" y="3727450"/>
                        <a:ext cx="6985" cy="67310"/>
                      </a:xfrm>
                      <a:custGeom>
                        <a:avLst/>
                        <a:gdLst>
                          <a:gd name="connsiteX0" fmla="*/ 0 w 6985"/>
                          <a:gd name="connsiteY0" fmla="*/ 0 h 67310"/>
                          <a:gd name="connsiteX1" fmla="*/ 6985 w 6985"/>
                          <a:gd name="connsiteY1" fmla="*/ 0 h 67310"/>
                          <a:gd name="connsiteX2" fmla="*/ 6985 w 6985"/>
                          <a:gd name="connsiteY2" fmla="*/ 67310 h 67310"/>
                          <a:gd name="connsiteX3" fmla="*/ 0 w 6985"/>
                          <a:gd name="connsiteY3" fmla="*/ 67310 h 67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67310">
                            <a:moveTo>
                              <a:pt x="0" y="0"/>
                            </a:moveTo>
                            <a:lnTo>
                              <a:pt x="6985" y="0"/>
                            </a:lnTo>
                            <a:lnTo>
                              <a:pt x="6985" y="67310"/>
                            </a:lnTo>
                            <a:lnTo>
                              <a:pt x="0" y="6731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0" name="자유형: 도형 437">
                        <a:extLst>
                          <a:ext uri="{FF2B5EF4-FFF2-40B4-BE49-F238E27FC236}">
                            <a16:creationId xmlns="" xmlns:a16="http://schemas.microsoft.com/office/drawing/2014/main" id="{F31E5FFF-9EAC-2423-866F-3EDA5FD4CA0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38443" y="3709936"/>
                        <a:ext cx="8254" cy="101600"/>
                      </a:xfrm>
                      <a:custGeom>
                        <a:avLst/>
                        <a:gdLst>
                          <a:gd name="connsiteX0" fmla="*/ 0 w 8254"/>
                          <a:gd name="connsiteY0" fmla="*/ 0 h 101600"/>
                          <a:gd name="connsiteX1" fmla="*/ 8255 w 8254"/>
                          <a:gd name="connsiteY1" fmla="*/ 0 h 101600"/>
                          <a:gd name="connsiteX2" fmla="*/ 8255 w 8254"/>
                          <a:gd name="connsiteY2" fmla="*/ 101600 h 101600"/>
                          <a:gd name="connsiteX3" fmla="*/ 0 w 8254"/>
                          <a:gd name="connsiteY3" fmla="*/ 101600 h 10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254" h="101600">
                            <a:moveTo>
                              <a:pt x="0" y="0"/>
                            </a:moveTo>
                            <a:lnTo>
                              <a:pt x="8255" y="0"/>
                            </a:lnTo>
                            <a:lnTo>
                              <a:pt x="8255" y="101600"/>
                            </a:lnTo>
                            <a:lnTo>
                              <a:pt x="0" y="10160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7" name="그래픽 324">
                      <a:extLst>
                        <a:ext uri="{FF2B5EF4-FFF2-40B4-BE49-F238E27FC236}">
                          <a16:creationId xmlns="" xmlns:a16="http://schemas.microsoft.com/office/drawing/2014/main" id="{0CCBCCA7-627E-66FC-2072-75553385A4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92545" y="3862070"/>
                      <a:ext cx="71120" cy="60325"/>
                      <a:chOff x="6392545" y="3862070"/>
                      <a:chExt cx="71120" cy="60325"/>
                    </a:xfrm>
                  </p:grpSpPr>
                  <p:sp>
                    <p:nvSpPr>
                      <p:cNvPr id="177" name="자유형: 도형 439">
                        <a:extLst>
                          <a:ext uri="{FF2B5EF4-FFF2-40B4-BE49-F238E27FC236}">
                            <a16:creationId xmlns="" xmlns:a16="http://schemas.microsoft.com/office/drawing/2014/main" id="{87A910C1-C962-5F27-C266-263F147F0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2545" y="3862070"/>
                        <a:ext cx="71120" cy="60325"/>
                      </a:xfrm>
                      <a:custGeom>
                        <a:avLst/>
                        <a:gdLst>
                          <a:gd name="connsiteX0" fmla="*/ 69215 w 71120"/>
                          <a:gd name="connsiteY0" fmla="*/ 60325 h 60325"/>
                          <a:gd name="connsiteX1" fmla="*/ 1270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215" y="60325"/>
                            </a:moveTo>
                            <a:lnTo>
                              <a:pt x="1270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" name="자유형: 도형 440">
                        <a:extLst>
                          <a:ext uri="{FF2B5EF4-FFF2-40B4-BE49-F238E27FC236}">
                            <a16:creationId xmlns="" xmlns:a16="http://schemas.microsoft.com/office/drawing/2014/main" id="{C0336414-AB4F-BDEF-B2F5-B0C859DD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62229" cy="51434"/>
                      </a:xfrm>
                      <a:custGeom>
                        <a:avLst/>
                        <a:gdLst>
                          <a:gd name="connsiteX0" fmla="*/ 60325 w 62229"/>
                          <a:gd name="connsiteY0" fmla="*/ 51435 h 51434"/>
                          <a:gd name="connsiteX1" fmla="*/ 1270 w 62229"/>
                          <a:gd name="connsiteY1" fmla="*/ 51435 h 51434"/>
                          <a:gd name="connsiteX2" fmla="*/ 0 w 62229"/>
                          <a:gd name="connsiteY2" fmla="*/ 0 h 51434"/>
                          <a:gd name="connsiteX3" fmla="*/ 62230 w 62229"/>
                          <a:gd name="connsiteY3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229" h="51434">
                            <a:moveTo>
                              <a:pt x="60325" y="51435"/>
                            </a:moveTo>
                            <a:lnTo>
                              <a:pt x="1270" y="51435"/>
                            </a:lnTo>
                            <a:lnTo>
                              <a:pt x="0" y="0"/>
                            </a:lnTo>
                            <a:lnTo>
                              <a:pt x="6223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" name="자유형: 도형 441">
                        <a:extLst>
                          <a:ext uri="{FF2B5EF4-FFF2-40B4-BE49-F238E27FC236}">
                            <a16:creationId xmlns="" xmlns:a16="http://schemas.microsoft.com/office/drawing/2014/main" id="{4E61F683-8078-9CD7-5B00-F1BC1D09F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7629" y="3882390"/>
                        <a:ext cx="20954" cy="34925"/>
                      </a:xfrm>
                      <a:custGeom>
                        <a:avLst/>
                        <a:gdLst>
                          <a:gd name="connsiteX0" fmla="*/ 20320 w 20954"/>
                          <a:gd name="connsiteY0" fmla="*/ 18415 h 34925"/>
                          <a:gd name="connsiteX1" fmla="*/ 20955 w 20954"/>
                          <a:gd name="connsiteY1" fmla="*/ 0 h 34925"/>
                          <a:gd name="connsiteX2" fmla="*/ 0 w 20954"/>
                          <a:gd name="connsiteY2" fmla="*/ 34925 h 34925"/>
                          <a:gd name="connsiteX3" fmla="*/ 10160 w 20954"/>
                          <a:gd name="connsiteY3" fmla="*/ 34925 h 34925"/>
                          <a:gd name="connsiteX4" fmla="*/ 20320 w 20954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954" h="34925">
                            <a:moveTo>
                              <a:pt x="20320" y="18415"/>
                            </a:moveTo>
                            <a:lnTo>
                              <a:pt x="20955" y="0"/>
                            </a:lnTo>
                            <a:lnTo>
                              <a:pt x="0" y="34925"/>
                            </a:lnTo>
                            <a:lnTo>
                              <a:pt x="10160" y="34925"/>
                            </a:lnTo>
                            <a:cubicBezTo>
                              <a:pt x="13970" y="29845"/>
                              <a:pt x="17145" y="24130"/>
                              <a:pt x="20320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" name="자유형: 도형 442">
                        <a:extLst>
                          <a:ext uri="{FF2B5EF4-FFF2-40B4-BE49-F238E27FC236}">
                            <a16:creationId xmlns="" xmlns:a16="http://schemas.microsoft.com/office/drawing/2014/main" id="{F56F0DA8-D42D-8A1E-8CCA-E11EB45155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29844" cy="48894"/>
                      </a:xfrm>
                      <a:custGeom>
                        <a:avLst/>
                        <a:gdLst>
                          <a:gd name="connsiteX0" fmla="*/ 29845 w 29844"/>
                          <a:gd name="connsiteY0" fmla="*/ 0 h 48894"/>
                          <a:gd name="connsiteX1" fmla="*/ 17780 w 29844"/>
                          <a:gd name="connsiteY1" fmla="*/ 0 h 48894"/>
                          <a:gd name="connsiteX2" fmla="*/ 0 w 29844"/>
                          <a:gd name="connsiteY2" fmla="*/ 29845 h 48894"/>
                          <a:gd name="connsiteX3" fmla="*/ 635 w 29844"/>
                          <a:gd name="connsiteY3" fmla="*/ 48895 h 48894"/>
                          <a:gd name="connsiteX4" fmla="*/ 29845 w 29844"/>
                          <a:gd name="connsiteY4" fmla="*/ 0 h 488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844" h="48894">
                            <a:moveTo>
                              <a:pt x="29845" y="0"/>
                            </a:moveTo>
                            <a:lnTo>
                              <a:pt x="17780" y="0"/>
                            </a:lnTo>
                            <a:lnTo>
                              <a:pt x="0" y="29845"/>
                            </a:lnTo>
                            <a:lnTo>
                              <a:pt x="635" y="48895"/>
                            </a:lnTo>
                            <a:cubicBezTo>
                              <a:pt x="10795" y="33020"/>
                              <a:pt x="20320" y="16510"/>
                              <a:pt x="298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1" name="자유형: 도형 443">
                        <a:extLst>
                          <a:ext uri="{FF2B5EF4-FFF2-40B4-BE49-F238E27FC236}">
                            <a16:creationId xmlns="" xmlns:a16="http://schemas.microsoft.com/office/drawing/2014/main" id="{DC327D52-2679-404C-8BE6-D06CD9BAB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9690" y="3866515"/>
                        <a:ext cx="41909" cy="51434"/>
                      </a:xfrm>
                      <a:custGeom>
                        <a:avLst/>
                        <a:gdLst>
                          <a:gd name="connsiteX0" fmla="*/ 41910 w 41909"/>
                          <a:gd name="connsiteY0" fmla="*/ 0 h 51434"/>
                          <a:gd name="connsiteX1" fmla="*/ 30480 w 41909"/>
                          <a:gd name="connsiteY1" fmla="*/ 0 h 51434"/>
                          <a:gd name="connsiteX2" fmla="*/ 0 w 41909"/>
                          <a:gd name="connsiteY2" fmla="*/ 51435 h 51434"/>
                          <a:gd name="connsiteX3" fmla="*/ 11430 w 41909"/>
                          <a:gd name="connsiteY3" fmla="*/ 51435 h 51434"/>
                          <a:gd name="connsiteX4" fmla="*/ 41910 w 41909"/>
                          <a:gd name="connsiteY4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51434">
                            <a:moveTo>
                              <a:pt x="41910" y="0"/>
                            </a:moveTo>
                            <a:lnTo>
                              <a:pt x="30480" y="0"/>
                            </a:lnTo>
                            <a:lnTo>
                              <a:pt x="0" y="51435"/>
                            </a:lnTo>
                            <a:lnTo>
                              <a:pt x="11430" y="51435"/>
                            </a:lnTo>
                            <a:cubicBezTo>
                              <a:pt x="21590" y="34290"/>
                              <a:pt x="31750" y="17145"/>
                              <a:pt x="4191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2" name="자유형: 도형 444">
                        <a:extLst>
                          <a:ext uri="{FF2B5EF4-FFF2-40B4-BE49-F238E27FC236}">
                            <a16:creationId xmlns="" xmlns:a16="http://schemas.microsoft.com/office/drawing/2014/main" id="{127D100D-35A4-8D55-E47F-F5B52B1AB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5565" y="3862704"/>
                        <a:ext cx="4445" cy="59054"/>
                      </a:xfrm>
                      <a:custGeom>
                        <a:avLst/>
                        <a:gdLst>
                          <a:gd name="connsiteX0" fmla="*/ 0 w 4445"/>
                          <a:gd name="connsiteY0" fmla="*/ 0 h 59054"/>
                          <a:gd name="connsiteX1" fmla="*/ 4445 w 4445"/>
                          <a:gd name="connsiteY1" fmla="*/ 0 h 59054"/>
                          <a:gd name="connsiteX2" fmla="*/ 4445 w 4445"/>
                          <a:gd name="connsiteY2" fmla="*/ 59055 h 59054"/>
                          <a:gd name="connsiteX3" fmla="*/ 0 w 4445"/>
                          <a:gd name="connsiteY3" fmla="*/ 59055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445" h="59054">
                            <a:moveTo>
                              <a:pt x="0" y="0"/>
                            </a:moveTo>
                            <a:lnTo>
                              <a:pt x="4445" y="0"/>
                            </a:lnTo>
                            <a:lnTo>
                              <a:pt x="4445" y="59055"/>
                            </a:lnTo>
                            <a:lnTo>
                              <a:pt x="0" y="590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3" name="자유형: 도형 445">
                        <a:extLst>
                          <a:ext uri="{FF2B5EF4-FFF2-40B4-BE49-F238E27FC236}">
                            <a16:creationId xmlns="" xmlns:a16="http://schemas.microsoft.com/office/drawing/2014/main" id="{ED910AA8-4F17-BC50-CB57-07A7D3F5F2F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423977" y="3859447"/>
                        <a:ext cx="7620" cy="66039"/>
                      </a:xfrm>
                      <a:custGeom>
                        <a:avLst/>
                        <a:gdLst>
                          <a:gd name="connsiteX0" fmla="*/ 0 w 7620"/>
                          <a:gd name="connsiteY0" fmla="*/ 0 h 66039"/>
                          <a:gd name="connsiteX1" fmla="*/ 7620 w 7620"/>
                          <a:gd name="connsiteY1" fmla="*/ 0 h 66039"/>
                          <a:gd name="connsiteX2" fmla="*/ 7620 w 7620"/>
                          <a:gd name="connsiteY2" fmla="*/ 66040 h 66039"/>
                          <a:gd name="connsiteX3" fmla="*/ 0 w 7620"/>
                          <a:gd name="connsiteY3" fmla="*/ 66040 h 660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66039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66040"/>
                            </a:lnTo>
                            <a:lnTo>
                              <a:pt x="0" y="6604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8" name="그래픽 324">
                      <a:extLst>
                        <a:ext uri="{FF2B5EF4-FFF2-40B4-BE49-F238E27FC236}">
                          <a16:creationId xmlns="" xmlns:a16="http://schemas.microsoft.com/office/drawing/2014/main" id="{25117C38-382E-7B28-C937-6EA2340C4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050" y="3863340"/>
                      <a:ext cx="71120" cy="60325"/>
                      <a:chOff x="6242050" y="3863340"/>
                      <a:chExt cx="71120" cy="60325"/>
                    </a:xfrm>
                  </p:grpSpPr>
                  <p:sp>
                    <p:nvSpPr>
                      <p:cNvPr id="170" name="자유형: 도형 447">
                        <a:extLst>
                          <a:ext uri="{FF2B5EF4-FFF2-40B4-BE49-F238E27FC236}">
                            <a16:creationId xmlns="" xmlns:a16="http://schemas.microsoft.com/office/drawing/2014/main" id="{D91D6B53-C22E-6287-18FB-E9601156F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2050" y="3863340"/>
                        <a:ext cx="71120" cy="60325"/>
                      </a:xfrm>
                      <a:custGeom>
                        <a:avLst/>
                        <a:gdLst>
                          <a:gd name="connsiteX0" fmla="*/ 69850 w 71120"/>
                          <a:gd name="connsiteY0" fmla="*/ 60325 h 60325"/>
                          <a:gd name="connsiteX1" fmla="*/ 6985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850" y="60325"/>
                            </a:moveTo>
                            <a:lnTo>
                              <a:pt x="6985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" name="자유형: 도형 448">
                        <a:extLst>
                          <a:ext uri="{FF2B5EF4-FFF2-40B4-BE49-F238E27FC236}">
                            <a16:creationId xmlns="" xmlns:a16="http://schemas.microsoft.com/office/drawing/2014/main" id="{53374F39-8D9B-F757-A4CC-00364D470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67784"/>
                        <a:ext cx="61595" cy="51435"/>
                      </a:xfrm>
                      <a:custGeom>
                        <a:avLst/>
                        <a:gdLst>
                          <a:gd name="connsiteX0" fmla="*/ 60325 w 61595"/>
                          <a:gd name="connsiteY0" fmla="*/ 51435 h 51435"/>
                          <a:gd name="connsiteX1" fmla="*/ 5715 w 61595"/>
                          <a:gd name="connsiteY1" fmla="*/ 51435 h 51435"/>
                          <a:gd name="connsiteX2" fmla="*/ 0 w 61595"/>
                          <a:gd name="connsiteY2" fmla="*/ 0 h 51435"/>
                          <a:gd name="connsiteX3" fmla="*/ 61595 w 61595"/>
                          <a:gd name="connsiteY3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95" h="51435">
                            <a:moveTo>
                              <a:pt x="60325" y="51435"/>
                            </a:moveTo>
                            <a:lnTo>
                              <a:pt x="5715" y="51435"/>
                            </a:lnTo>
                            <a:lnTo>
                              <a:pt x="0" y="0"/>
                            </a:lnTo>
                            <a:lnTo>
                              <a:pt x="615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" name="자유형: 도형 449">
                        <a:extLst>
                          <a:ext uri="{FF2B5EF4-FFF2-40B4-BE49-F238E27FC236}">
                            <a16:creationId xmlns="" xmlns:a16="http://schemas.microsoft.com/office/drawing/2014/main" id="{6BC27448-AD47-38D7-5B4F-7AC489213E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9675" y="3883659"/>
                        <a:ext cx="19050" cy="34925"/>
                      </a:xfrm>
                      <a:custGeom>
                        <a:avLst/>
                        <a:gdLst>
                          <a:gd name="connsiteX0" fmla="*/ 18415 w 19050"/>
                          <a:gd name="connsiteY0" fmla="*/ 18415 h 34925"/>
                          <a:gd name="connsiteX1" fmla="*/ 19050 w 19050"/>
                          <a:gd name="connsiteY1" fmla="*/ 0 h 34925"/>
                          <a:gd name="connsiteX2" fmla="*/ 0 w 19050"/>
                          <a:gd name="connsiteY2" fmla="*/ 34925 h 34925"/>
                          <a:gd name="connsiteX3" fmla="*/ 9525 w 19050"/>
                          <a:gd name="connsiteY3" fmla="*/ 34925 h 34925"/>
                          <a:gd name="connsiteX4" fmla="*/ 18415 w 19050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050" h="34925">
                            <a:moveTo>
                              <a:pt x="18415" y="18415"/>
                            </a:moveTo>
                            <a:lnTo>
                              <a:pt x="19050" y="0"/>
                            </a:lnTo>
                            <a:lnTo>
                              <a:pt x="0" y="34925"/>
                            </a:lnTo>
                            <a:lnTo>
                              <a:pt x="9525" y="34925"/>
                            </a:lnTo>
                            <a:cubicBezTo>
                              <a:pt x="12065" y="29845"/>
                              <a:pt x="15240" y="24130"/>
                              <a:pt x="18415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" name="자유형: 도형 450">
                        <a:extLst>
                          <a:ext uri="{FF2B5EF4-FFF2-40B4-BE49-F238E27FC236}">
                            <a16:creationId xmlns="" xmlns:a16="http://schemas.microsoft.com/office/drawing/2014/main" id="{52F6CA9A-EE48-8E70-258D-66AFE8A68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0940" y="3867784"/>
                        <a:ext cx="26034" cy="48895"/>
                      </a:xfrm>
                      <a:custGeom>
                        <a:avLst/>
                        <a:gdLst>
                          <a:gd name="connsiteX0" fmla="*/ 26035 w 26034"/>
                          <a:gd name="connsiteY0" fmla="*/ 0 h 48895"/>
                          <a:gd name="connsiteX1" fmla="*/ 14605 w 26034"/>
                          <a:gd name="connsiteY1" fmla="*/ 0 h 48895"/>
                          <a:gd name="connsiteX2" fmla="*/ 0 w 26034"/>
                          <a:gd name="connsiteY2" fmla="*/ 29845 h 48895"/>
                          <a:gd name="connsiteX3" fmla="*/ 1905 w 26034"/>
                          <a:gd name="connsiteY3" fmla="*/ 48895 h 48895"/>
                          <a:gd name="connsiteX4" fmla="*/ 26035 w 26034"/>
                          <a:gd name="connsiteY4" fmla="*/ 0 h 48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34" h="48895">
                            <a:moveTo>
                              <a:pt x="26035" y="0"/>
                            </a:moveTo>
                            <a:lnTo>
                              <a:pt x="14605" y="0"/>
                            </a:lnTo>
                            <a:lnTo>
                              <a:pt x="0" y="29845"/>
                            </a:lnTo>
                            <a:lnTo>
                              <a:pt x="1905" y="48895"/>
                            </a:lnTo>
                            <a:cubicBezTo>
                              <a:pt x="8890" y="33020"/>
                              <a:pt x="17145" y="16510"/>
                              <a:pt x="260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" name="자유형: 도형 451">
                        <a:extLst>
                          <a:ext uri="{FF2B5EF4-FFF2-40B4-BE49-F238E27FC236}">
                            <a16:creationId xmlns="" xmlns:a16="http://schemas.microsoft.com/office/drawing/2014/main" id="{07346164-B1C8-E277-6CFE-9198E54AB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640" y="3867784"/>
                        <a:ext cx="38100" cy="51435"/>
                      </a:xfrm>
                      <a:custGeom>
                        <a:avLst/>
                        <a:gdLst>
                          <a:gd name="connsiteX0" fmla="*/ 38100 w 38100"/>
                          <a:gd name="connsiteY0" fmla="*/ 0 h 51435"/>
                          <a:gd name="connsiteX1" fmla="*/ 26670 w 38100"/>
                          <a:gd name="connsiteY1" fmla="*/ 0 h 51435"/>
                          <a:gd name="connsiteX2" fmla="*/ 0 w 38100"/>
                          <a:gd name="connsiteY2" fmla="*/ 51435 h 51435"/>
                          <a:gd name="connsiteX3" fmla="*/ 10160 w 38100"/>
                          <a:gd name="connsiteY3" fmla="*/ 51435 h 51435"/>
                          <a:gd name="connsiteX4" fmla="*/ 38100 w 38100"/>
                          <a:gd name="connsiteY4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0" h="51435">
                            <a:moveTo>
                              <a:pt x="38100" y="0"/>
                            </a:moveTo>
                            <a:lnTo>
                              <a:pt x="26670" y="0"/>
                            </a:lnTo>
                            <a:lnTo>
                              <a:pt x="0" y="51435"/>
                            </a:lnTo>
                            <a:lnTo>
                              <a:pt x="10160" y="51435"/>
                            </a:lnTo>
                            <a:cubicBezTo>
                              <a:pt x="19050" y="34290"/>
                              <a:pt x="28575" y="17145"/>
                              <a:pt x="381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" name="자유형: 도형 452">
                        <a:extLst>
                          <a:ext uri="{FF2B5EF4-FFF2-40B4-BE49-F238E27FC236}">
                            <a16:creationId xmlns="" xmlns:a16="http://schemas.microsoft.com/office/drawing/2014/main" id="{2C27BFDF-84B4-3444-5438-9B47703A4B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75704" y="3863975"/>
                        <a:ext cx="6985" cy="59054"/>
                      </a:xfrm>
                      <a:custGeom>
                        <a:avLst/>
                        <a:gdLst>
                          <a:gd name="connsiteX0" fmla="*/ 6985 w 6985"/>
                          <a:gd name="connsiteY0" fmla="*/ 59055 h 59054"/>
                          <a:gd name="connsiteX1" fmla="*/ 2540 w 6985"/>
                          <a:gd name="connsiteY1" fmla="*/ 59055 h 59054"/>
                          <a:gd name="connsiteX2" fmla="*/ 0 w 6985"/>
                          <a:gd name="connsiteY2" fmla="*/ 0 h 59054"/>
                          <a:gd name="connsiteX3" fmla="*/ 3810 w 6985"/>
                          <a:gd name="connsiteY3" fmla="*/ 0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59054">
                            <a:moveTo>
                              <a:pt x="6985" y="59055"/>
                            </a:moveTo>
                            <a:lnTo>
                              <a:pt x="2540" y="59055"/>
                            </a:lnTo>
                            <a:lnTo>
                              <a:pt x="0" y="0"/>
                            </a:lnTo>
                            <a:lnTo>
                              <a:pt x="381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" name="자유형: 도형 453">
                        <a:extLst>
                          <a:ext uri="{FF2B5EF4-FFF2-40B4-BE49-F238E27FC236}">
                            <a16:creationId xmlns="" xmlns:a16="http://schemas.microsoft.com/office/drawing/2014/main" id="{6430F6F1-82E2-7A9B-AAB9-5CDB14041E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90009"/>
                        <a:ext cx="63500" cy="6985"/>
                      </a:xfrm>
                      <a:custGeom>
                        <a:avLst/>
                        <a:gdLst>
                          <a:gd name="connsiteX0" fmla="*/ 635 w 63500"/>
                          <a:gd name="connsiteY0" fmla="*/ 6985 h 6985"/>
                          <a:gd name="connsiteX1" fmla="*/ 0 w 63500"/>
                          <a:gd name="connsiteY1" fmla="*/ 0 h 6985"/>
                          <a:gd name="connsiteX2" fmla="*/ 63500 w 63500"/>
                          <a:gd name="connsiteY2" fmla="*/ 0 h 6985"/>
                          <a:gd name="connsiteX3" fmla="*/ 63500 w 63500"/>
                          <a:gd name="connsiteY3" fmla="*/ 6985 h 69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3500" h="6985">
                            <a:moveTo>
                              <a:pt x="635" y="6985"/>
                            </a:moveTo>
                            <a:lnTo>
                              <a:pt x="0" y="0"/>
                            </a:lnTo>
                            <a:lnTo>
                              <a:pt x="63500" y="0"/>
                            </a:lnTo>
                            <a:lnTo>
                              <a:pt x="63500" y="698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9" name="자유형: 도형 454">
                      <a:extLst>
                        <a:ext uri="{FF2B5EF4-FFF2-40B4-BE49-F238E27FC236}">
                          <a16:creationId xmlns="" xmlns:a16="http://schemas.microsoft.com/office/drawing/2014/main" id="{6A700F58-8C53-0C2B-91C3-644C2A027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12540"/>
                      <a:ext cx="287654" cy="31114"/>
                    </a:xfrm>
                    <a:custGeom>
                      <a:avLst/>
                      <a:gdLst>
                        <a:gd name="connsiteX0" fmla="*/ 37465 w 287654"/>
                        <a:gd name="connsiteY0" fmla="*/ 0 h 31114"/>
                        <a:gd name="connsiteX1" fmla="*/ 0 w 287654"/>
                        <a:gd name="connsiteY1" fmla="*/ 31115 h 31114"/>
                        <a:gd name="connsiteX2" fmla="*/ 287655 w 287654"/>
                        <a:gd name="connsiteY2" fmla="*/ 31115 h 31114"/>
                        <a:gd name="connsiteX3" fmla="*/ 287655 w 287654"/>
                        <a:gd name="connsiteY3" fmla="*/ 0 h 31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31114">
                          <a:moveTo>
                            <a:pt x="37465" y="0"/>
                          </a:moveTo>
                          <a:lnTo>
                            <a:pt x="0" y="31115"/>
                          </a:lnTo>
                          <a:lnTo>
                            <a:pt x="287655" y="31115"/>
                          </a:lnTo>
                          <a:lnTo>
                            <a:pt x="287655" y="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" name="자유형: 도형 455">
                      <a:extLst>
                        <a:ext uri="{FF2B5EF4-FFF2-40B4-BE49-F238E27FC236}">
                          <a16:creationId xmlns="" xmlns:a16="http://schemas.microsoft.com/office/drawing/2014/main" id="{4C238451-E400-0C14-F355-59B013342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3654"/>
                      <a:ext cx="287654" cy="5079"/>
                    </a:xfrm>
                    <a:custGeom>
                      <a:avLst/>
                      <a:gdLst>
                        <a:gd name="connsiteX0" fmla="*/ 0 w 287654"/>
                        <a:gd name="connsiteY0" fmla="*/ 0 h 5079"/>
                        <a:gd name="connsiteX1" fmla="*/ 287655 w 287654"/>
                        <a:gd name="connsiteY1" fmla="*/ 0 h 5079"/>
                        <a:gd name="connsiteX2" fmla="*/ 287655 w 287654"/>
                        <a:gd name="connsiteY2" fmla="*/ 5080 h 5079"/>
                        <a:gd name="connsiteX3" fmla="*/ 0 w 287654"/>
                        <a:gd name="connsiteY3" fmla="*/ 5080 h 50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5079">
                          <a:moveTo>
                            <a:pt x="0" y="0"/>
                          </a:moveTo>
                          <a:lnTo>
                            <a:pt x="287655" y="0"/>
                          </a:lnTo>
                          <a:lnTo>
                            <a:pt x="287655" y="5080"/>
                          </a:lnTo>
                          <a:lnTo>
                            <a:pt x="0" y="508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" name="자유형: 도형 456">
                      <a:extLst>
                        <a:ext uri="{FF2B5EF4-FFF2-40B4-BE49-F238E27FC236}">
                          <a16:creationId xmlns="" xmlns:a16="http://schemas.microsoft.com/office/drawing/2014/main" id="{47C7DCF8-BE35-6A7E-0A24-F5FC7EA3A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994784"/>
                      <a:ext cx="290194" cy="8890"/>
                    </a:xfrm>
                    <a:custGeom>
                      <a:avLst/>
                      <a:gdLst>
                        <a:gd name="connsiteX0" fmla="*/ 0 w 290194"/>
                        <a:gd name="connsiteY0" fmla="*/ 8890 h 8890"/>
                        <a:gd name="connsiteX1" fmla="*/ 54610 w 290194"/>
                        <a:gd name="connsiteY1" fmla="*/ 0 h 8890"/>
                        <a:gd name="connsiteX2" fmla="*/ 283845 w 290194"/>
                        <a:gd name="connsiteY2" fmla="*/ 0 h 8890"/>
                        <a:gd name="connsiteX3" fmla="*/ 290195 w 290194"/>
                        <a:gd name="connsiteY3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0194" h="8890">
                          <a:moveTo>
                            <a:pt x="0" y="8890"/>
                          </a:moveTo>
                          <a:lnTo>
                            <a:pt x="54610" y="0"/>
                          </a:lnTo>
                          <a:lnTo>
                            <a:pt x="283845" y="0"/>
                          </a:lnTo>
                          <a:lnTo>
                            <a:pt x="290195" y="8890"/>
                          </a:lnTo>
                          <a:close/>
                        </a:path>
                      </a:pathLst>
                    </a:custGeom>
                    <a:solidFill>
                      <a:srgbClr val="9F937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" name="자유형: 도형 457">
                      <a:extLst>
                        <a:ext uri="{FF2B5EF4-FFF2-40B4-BE49-F238E27FC236}">
                          <a16:creationId xmlns="" xmlns:a16="http://schemas.microsoft.com/office/drawing/2014/main" id="{A2D7B3EA-09C1-CD42-6441-B4959F88A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9370"/>
                      <a:ext cx="6350" cy="154304"/>
                    </a:xfrm>
                    <a:custGeom>
                      <a:avLst/>
                      <a:gdLst>
                        <a:gd name="connsiteX0" fmla="*/ 0 w 6350"/>
                        <a:gd name="connsiteY0" fmla="*/ 0 h 154304"/>
                        <a:gd name="connsiteX1" fmla="*/ 6350 w 6350"/>
                        <a:gd name="connsiteY1" fmla="*/ 0 h 154304"/>
                        <a:gd name="connsiteX2" fmla="*/ 6350 w 6350"/>
                        <a:gd name="connsiteY2" fmla="*/ 154305 h 154304"/>
                        <a:gd name="connsiteX3" fmla="*/ 0 w 6350"/>
                        <a:gd name="connsiteY3" fmla="*/ 154305 h 154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4304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4305"/>
                          </a:lnTo>
                          <a:lnTo>
                            <a:pt x="0" y="15430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" name="자유형: 도형 458">
                      <a:extLst>
                        <a:ext uri="{FF2B5EF4-FFF2-40B4-BE49-F238E27FC236}">
                          <a16:creationId xmlns="" xmlns:a16="http://schemas.microsoft.com/office/drawing/2014/main" id="{5D62DD83-62DD-40BB-6F38-26F1DC232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110" y="3843654"/>
                      <a:ext cx="6350" cy="159385"/>
                    </a:xfrm>
                    <a:custGeom>
                      <a:avLst/>
                      <a:gdLst>
                        <a:gd name="connsiteX0" fmla="*/ 0 w 6350"/>
                        <a:gd name="connsiteY0" fmla="*/ 0 h 159385"/>
                        <a:gd name="connsiteX1" fmla="*/ 6350 w 6350"/>
                        <a:gd name="connsiteY1" fmla="*/ 0 h 159385"/>
                        <a:gd name="connsiteX2" fmla="*/ 6350 w 6350"/>
                        <a:gd name="connsiteY2" fmla="*/ 159385 h 159385"/>
                        <a:gd name="connsiteX3" fmla="*/ 0 w 6350"/>
                        <a:gd name="connsiteY3" fmla="*/ 159385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9385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9385"/>
                          </a:lnTo>
                          <a:lnTo>
                            <a:pt x="0" y="15938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" name="자유형: 도형 459">
                      <a:extLst>
                        <a:ext uri="{FF2B5EF4-FFF2-40B4-BE49-F238E27FC236}">
                          <a16:creationId xmlns="" xmlns:a16="http://schemas.microsoft.com/office/drawing/2014/main" id="{0C7B0741-3BF4-2B93-3CD0-CC6E7383D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550" y="4003040"/>
                      <a:ext cx="302895" cy="7619"/>
                    </a:xfrm>
                    <a:custGeom>
                      <a:avLst/>
                      <a:gdLst>
                        <a:gd name="connsiteX0" fmla="*/ 299085 w 302895"/>
                        <a:gd name="connsiteY0" fmla="*/ 7620 h 7619"/>
                        <a:gd name="connsiteX1" fmla="*/ 3810 w 302895"/>
                        <a:gd name="connsiteY1" fmla="*/ 7620 h 7619"/>
                        <a:gd name="connsiteX2" fmla="*/ 0 w 302895"/>
                        <a:gd name="connsiteY2" fmla="*/ 3810 h 7619"/>
                        <a:gd name="connsiteX3" fmla="*/ 0 w 302895"/>
                        <a:gd name="connsiteY3" fmla="*/ 3810 h 7619"/>
                        <a:gd name="connsiteX4" fmla="*/ 3810 w 302895"/>
                        <a:gd name="connsiteY4" fmla="*/ 0 h 7619"/>
                        <a:gd name="connsiteX5" fmla="*/ 299085 w 302895"/>
                        <a:gd name="connsiteY5" fmla="*/ 0 h 7619"/>
                        <a:gd name="connsiteX6" fmla="*/ 302895 w 302895"/>
                        <a:gd name="connsiteY6" fmla="*/ 3810 h 7619"/>
                        <a:gd name="connsiteX7" fmla="*/ 302895 w 302895"/>
                        <a:gd name="connsiteY7" fmla="*/ 3810 h 7619"/>
                        <a:gd name="connsiteX8" fmla="*/ 299085 w 302895"/>
                        <a:gd name="connsiteY8" fmla="*/ 7620 h 7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2895" h="7619">
                          <a:moveTo>
                            <a:pt x="299085" y="7620"/>
                          </a:moveTo>
                          <a:lnTo>
                            <a:pt x="3810" y="7620"/>
                          </a:lnTo>
                          <a:cubicBezTo>
                            <a:pt x="1905" y="7620"/>
                            <a:pt x="0" y="5715"/>
                            <a:pt x="0" y="3810"/>
                          </a:cubicBezTo>
                          <a:lnTo>
                            <a:pt x="0" y="3810"/>
                          </a:lnTo>
                          <a:cubicBezTo>
                            <a:pt x="0" y="1905"/>
                            <a:pt x="1905" y="0"/>
                            <a:pt x="3810" y="0"/>
                          </a:cubicBezTo>
                          <a:lnTo>
                            <a:pt x="299085" y="0"/>
                          </a:lnTo>
                          <a:cubicBezTo>
                            <a:pt x="300990" y="0"/>
                            <a:pt x="302895" y="1905"/>
                            <a:pt x="302895" y="3810"/>
                          </a:cubicBezTo>
                          <a:lnTo>
                            <a:pt x="302895" y="3810"/>
                          </a:lnTo>
                          <a:cubicBezTo>
                            <a:pt x="302895" y="6350"/>
                            <a:pt x="300990" y="7620"/>
                            <a:pt x="299085" y="762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" name="자유형: 도형 460">
                      <a:extLst>
                        <a:ext uri="{FF2B5EF4-FFF2-40B4-BE49-F238E27FC236}">
                          <a16:creationId xmlns="" xmlns:a16="http://schemas.microsoft.com/office/drawing/2014/main" id="{A97F177E-7C3A-2436-CD39-76C84C69F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6690" y="3849370"/>
                      <a:ext cx="180975" cy="135254"/>
                    </a:xfrm>
                    <a:custGeom>
                      <a:avLst/>
                      <a:gdLst>
                        <a:gd name="connsiteX0" fmla="*/ 172085 w 180975"/>
                        <a:gd name="connsiteY0" fmla="*/ 135255 h 135254"/>
                        <a:gd name="connsiteX1" fmla="*/ 3810 w 180975"/>
                        <a:gd name="connsiteY1" fmla="*/ 135255 h 135254"/>
                        <a:gd name="connsiteX2" fmla="*/ 0 w 180975"/>
                        <a:gd name="connsiteY2" fmla="*/ 0 h 135254"/>
                        <a:gd name="connsiteX3" fmla="*/ 180975 w 180975"/>
                        <a:gd name="connsiteY3" fmla="*/ 0 h 135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975" h="135254">
                          <a:moveTo>
                            <a:pt x="172085" y="135255"/>
                          </a:moveTo>
                          <a:lnTo>
                            <a:pt x="3810" y="135255"/>
                          </a:lnTo>
                          <a:lnTo>
                            <a:pt x="0" y="0"/>
                          </a:lnTo>
                          <a:lnTo>
                            <a:pt x="18097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" name="자유형: 도형 461">
                      <a:extLst>
                        <a:ext uri="{FF2B5EF4-FFF2-40B4-BE49-F238E27FC236}">
                          <a16:creationId xmlns="" xmlns:a16="http://schemas.microsoft.com/office/drawing/2014/main" id="{44679AD1-960E-E4B2-DECE-8FE828DAE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5580" y="3856990"/>
                      <a:ext cx="162559" cy="127634"/>
                    </a:xfrm>
                    <a:custGeom>
                      <a:avLst/>
                      <a:gdLst>
                        <a:gd name="connsiteX0" fmla="*/ 156210 w 162559"/>
                        <a:gd name="connsiteY0" fmla="*/ 116840 h 127634"/>
                        <a:gd name="connsiteX1" fmla="*/ 1270 w 162559"/>
                        <a:gd name="connsiteY1" fmla="*/ 116840 h 127634"/>
                        <a:gd name="connsiteX2" fmla="*/ 1270 w 162559"/>
                        <a:gd name="connsiteY2" fmla="*/ 98425 h 127634"/>
                        <a:gd name="connsiteX3" fmla="*/ 156845 w 162559"/>
                        <a:gd name="connsiteY3" fmla="*/ 98425 h 127634"/>
                        <a:gd name="connsiteX4" fmla="*/ 156845 w 162559"/>
                        <a:gd name="connsiteY4" fmla="*/ 111760 h 127634"/>
                        <a:gd name="connsiteX5" fmla="*/ 161925 w 162559"/>
                        <a:gd name="connsiteY5" fmla="*/ 57150 h 127634"/>
                        <a:gd name="connsiteX6" fmla="*/ 162560 w 162559"/>
                        <a:gd name="connsiteY6" fmla="*/ 55880 h 127634"/>
                        <a:gd name="connsiteX7" fmla="*/ 162560 w 162559"/>
                        <a:gd name="connsiteY7" fmla="*/ 0 h 127634"/>
                        <a:gd name="connsiteX8" fmla="*/ 161289 w 162559"/>
                        <a:gd name="connsiteY8" fmla="*/ 0 h 127634"/>
                        <a:gd name="connsiteX9" fmla="*/ 161289 w 162559"/>
                        <a:gd name="connsiteY9" fmla="*/ 19685 h 127634"/>
                        <a:gd name="connsiteX10" fmla="*/ 635 w 162559"/>
                        <a:gd name="connsiteY10" fmla="*/ 19685 h 127634"/>
                        <a:gd name="connsiteX11" fmla="*/ 635 w 162559"/>
                        <a:gd name="connsiteY11" fmla="*/ 0 h 127634"/>
                        <a:gd name="connsiteX12" fmla="*/ 0 w 162559"/>
                        <a:gd name="connsiteY12" fmla="*/ 0 h 127634"/>
                        <a:gd name="connsiteX13" fmla="*/ 0 w 162559"/>
                        <a:gd name="connsiteY13" fmla="*/ 74295 h 127634"/>
                        <a:gd name="connsiteX14" fmla="*/ 157480 w 162559"/>
                        <a:gd name="connsiteY14" fmla="*/ 74295 h 127634"/>
                        <a:gd name="connsiteX15" fmla="*/ 157480 w 162559"/>
                        <a:gd name="connsiteY15" fmla="*/ 93980 h 127634"/>
                        <a:gd name="connsiteX16" fmla="*/ 0 w 162559"/>
                        <a:gd name="connsiteY16" fmla="*/ 93980 h 127634"/>
                        <a:gd name="connsiteX17" fmla="*/ 0 w 162559"/>
                        <a:gd name="connsiteY17" fmla="*/ 127635 h 127634"/>
                        <a:gd name="connsiteX18" fmla="*/ 1905 w 162559"/>
                        <a:gd name="connsiteY18" fmla="*/ 127635 h 127634"/>
                        <a:gd name="connsiteX19" fmla="*/ 1905 w 162559"/>
                        <a:gd name="connsiteY19" fmla="*/ 121285 h 127634"/>
                        <a:gd name="connsiteX20" fmla="*/ 156210 w 162559"/>
                        <a:gd name="connsiteY20" fmla="*/ 121285 h 127634"/>
                        <a:gd name="connsiteX21" fmla="*/ 156210 w 162559"/>
                        <a:gd name="connsiteY21" fmla="*/ 116840 h 127634"/>
                        <a:gd name="connsiteX22" fmla="*/ 635 w 162559"/>
                        <a:gd name="connsiteY22" fmla="*/ 24130 h 127634"/>
                        <a:gd name="connsiteX23" fmla="*/ 161289 w 162559"/>
                        <a:gd name="connsiteY23" fmla="*/ 24130 h 127634"/>
                        <a:gd name="connsiteX24" fmla="*/ 161289 w 162559"/>
                        <a:gd name="connsiteY24" fmla="*/ 44450 h 127634"/>
                        <a:gd name="connsiteX25" fmla="*/ 635 w 162559"/>
                        <a:gd name="connsiteY25" fmla="*/ 44450 h 127634"/>
                        <a:gd name="connsiteX26" fmla="*/ 635 w 162559"/>
                        <a:gd name="connsiteY26" fmla="*/ 24130 h 127634"/>
                        <a:gd name="connsiteX27" fmla="*/ 635 w 162559"/>
                        <a:gd name="connsiteY27" fmla="*/ 69850 h 127634"/>
                        <a:gd name="connsiteX28" fmla="*/ 635 w 162559"/>
                        <a:gd name="connsiteY28" fmla="*/ 48895 h 127634"/>
                        <a:gd name="connsiteX29" fmla="*/ 159385 w 162559"/>
                        <a:gd name="connsiteY29" fmla="*/ 48895 h 127634"/>
                        <a:gd name="connsiteX30" fmla="*/ 159385 w 162559"/>
                        <a:gd name="connsiteY30" fmla="*/ 69850 h 127634"/>
                        <a:gd name="connsiteX31" fmla="*/ 635 w 162559"/>
                        <a:gd name="connsiteY31" fmla="*/ 6985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62559" h="127634">
                          <a:moveTo>
                            <a:pt x="156210" y="116840"/>
                          </a:moveTo>
                          <a:lnTo>
                            <a:pt x="1270" y="116840"/>
                          </a:lnTo>
                          <a:lnTo>
                            <a:pt x="1270" y="98425"/>
                          </a:lnTo>
                          <a:lnTo>
                            <a:pt x="156845" y="98425"/>
                          </a:lnTo>
                          <a:lnTo>
                            <a:pt x="156845" y="111760"/>
                          </a:lnTo>
                          <a:cubicBezTo>
                            <a:pt x="158114" y="93345"/>
                            <a:pt x="160655" y="75565"/>
                            <a:pt x="161925" y="57150"/>
                          </a:cubicBezTo>
                          <a:cubicBezTo>
                            <a:pt x="161925" y="56515"/>
                            <a:pt x="161925" y="56515"/>
                            <a:pt x="162560" y="55880"/>
                          </a:cubicBezTo>
                          <a:lnTo>
                            <a:pt x="162560" y="0"/>
                          </a:lnTo>
                          <a:lnTo>
                            <a:pt x="161289" y="0"/>
                          </a:lnTo>
                          <a:lnTo>
                            <a:pt x="161289" y="19685"/>
                          </a:lnTo>
                          <a:lnTo>
                            <a:pt x="635" y="19685"/>
                          </a:lnTo>
                          <a:lnTo>
                            <a:pt x="635" y="0"/>
                          </a:lnTo>
                          <a:lnTo>
                            <a:pt x="0" y="0"/>
                          </a:lnTo>
                          <a:lnTo>
                            <a:pt x="0" y="74295"/>
                          </a:lnTo>
                          <a:lnTo>
                            <a:pt x="157480" y="74295"/>
                          </a:lnTo>
                          <a:lnTo>
                            <a:pt x="157480" y="93980"/>
                          </a:lnTo>
                          <a:lnTo>
                            <a:pt x="0" y="93980"/>
                          </a:lnTo>
                          <a:lnTo>
                            <a:pt x="0" y="127635"/>
                          </a:lnTo>
                          <a:lnTo>
                            <a:pt x="1905" y="127635"/>
                          </a:lnTo>
                          <a:lnTo>
                            <a:pt x="1905" y="121285"/>
                          </a:lnTo>
                          <a:lnTo>
                            <a:pt x="156210" y="121285"/>
                          </a:lnTo>
                          <a:cubicBezTo>
                            <a:pt x="156210" y="119380"/>
                            <a:pt x="156210" y="118110"/>
                            <a:pt x="156210" y="116840"/>
                          </a:cubicBezTo>
                          <a:close/>
                          <a:moveTo>
                            <a:pt x="635" y="24130"/>
                          </a:moveTo>
                          <a:lnTo>
                            <a:pt x="161289" y="24130"/>
                          </a:lnTo>
                          <a:lnTo>
                            <a:pt x="161289" y="44450"/>
                          </a:lnTo>
                          <a:lnTo>
                            <a:pt x="635" y="44450"/>
                          </a:lnTo>
                          <a:lnTo>
                            <a:pt x="635" y="24130"/>
                          </a:lnTo>
                          <a:close/>
                          <a:moveTo>
                            <a:pt x="635" y="69850"/>
                          </a:moveTo>
                          <a:lnTo>
                            <a:pt x="635" y="48895"/>
                          </a:lnTo>
                          <a:lnTo>
                            <a:pt x="159385" y="48895"/>
                          </a:lnTo>
                          <a:lnTo>
                            <a:pt x="159385" y="69850"/>
                          </a:lnTo>
                          <a:lnTo>
                            <a:pt x="635" y="6985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" name="자유형: 도형 462">
                      <a:extLst>
                        <a:ext uri="{FF2B5EF4-FFF2-40B4-BE49-F238E27FC236}">
                          <a16:creationId xmlns="" xmlns:a16="http://schemas.microsoft.com/office/drawing/2014/main" id="{A406B199-4D51-89E5-10FE-CAEB03036C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3040" y="3853815"/>
                      <a:ext cx="168909" cy="130809"/>
                    </a:xfrm>
                    <a:custGeom>
                      <a:avLst/>
                      <a:gdLst>
                        <a:gd name="connsiteX0" fmla="*/ 0 w 168909"/>
                        <a:gd name="connsiteY0" fmla="*/ 0 h 130809"/>
                        <a:gd name="connsiteX1" fmla="*/ 3810 w 168909"/>
                        <a:gd name="connsiteY1" fmla="*/ 130810 h 130809"/>
                        <a:gd name="connsiteX2" fmla="*/ 160655 w 168909"/>
                        <a:gd name="connsiteY2" fmla="*/ 130810 h 130809"/>
                        <a:gd name="connsiteX3" fmla="*/ 168910 w 168909"/>
                        <a:gd name="connsiteY3" fmla="*/ 0 h 130809"/>
                        <a:gd name="connsiteX4" fmla="*/ 0 w 168909"/>
                        <a:gd name="connsiteY4" fmla="*/ 0 h 130809"/>
                        <a:gd name="connsiteX5" fmla="*/ 155575 w 168909"/>
                        <a:gd name="connsiteY5" fmla="*/ 128270 h 130809"/>
                        <a:gd name="connsiteX6" fmla="*/ 8890 w 168909"/>
                        <a:gd name="connsiteY6" fmla="*/ 128270 h 130809"/>
                        <a:gd name="connsiteX7" fmla="*/ 5715 w 168909"/>
                        <a:gd name="connsiteY7" fmla="*/ 3810 h 130809"/>
                        <a:gd name="connsiteX8" fmla="*/ 163830 w 168909"/>
                        <a:gd name="connsiteY8" fmla="*/ 3810 h 130809"/>
                        <a:gd name="connsiteX9" fmla="*/ 155575 w 168909"/>
                        <a:gd name="connsiteY9" fmla="*/ 128270 h 130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68909" h="130809">
                          <a:moveTo>
                            <a:pt x="0" y="0"/>
                          </a:moveTo>
                          <a:lnTo>
                            <a:pt x="3810" y="130810"/>
                          </a:lnTo>
                          <a:lnTo>
                            <a:pt x="160655" y="130810"/>
                          </a:lnTo>
                          <a:lnTo>
                            <a:pt x="168910" y="0"/>
                          </a:lnTo>
                          <a:lnTo>
                            <a:pt x="0" y="0"/>
                          </a:lnTo>
                          <a:close/>
                          <a:moveTo>
                            <a:pt x="155575" y="128270"/>
                          </a:moveTo>
                          <a:lnTo>
                            <a:pt x="8890" y="128270"/>
                          </a:lnTo>
                          <a:lnTo>
                            <a:pt x="5715" y="3810"/>
                          </a:lnTo>
                          <a:lnTo>
                            <a:pt x="163830" y="3810"/>
                          </a:lnTo>
                          <a:lnTo>
                            <a:pt x="155575" y="128270"/>
                          </a:lnTo>
                          <a:close/>
                        </a:path>
                      </a:pathLst>
                    </a:custGeom>
                    <a:solidFill>
                      <a:srgbClr val="DFE0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" name="자유형: 도형 463">
                      <a:extLst>
                        <a:ext uri="{FF2B5EF4-FFF2-40B4-BE49-F238E27FC236}">
                          <a16:creationId xmlns="" xmlns:a16="http://schemas.microsoft.com/office/drawing/2014/main" id="{B9A903E1-890C-2B6F-2842-7EA3864C6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7325" y="3850004"/>
                      <a:ext cx="180975" cy="92075"/>
                    </a:xfrm>
                    <a:custGeom>
                      <a:avLst/>
                      <a:gdLst>
                        <a:gd name="connsiteX0" fmla="*/ 9525 w 180975"/>
                        <a:gd name="connsiteY0" fmla="*/ 82550 h 92075"/>
                        <a:gd name="connsiteX1" fmla="*/ 66675 w 180975"/>
                        <a:gd name="connsiteY1" fmla="*/ 40005 h 92075"/>
                        <a:gd name="connsiteX2" fmla="*/ 139700 w 180975"/>
                        <a:gd name="connsiteY2" fmla="*/ 16510 h 92075"/>
                        <a:gd name="connsiteX3" fmla="*/ 179705 w 180975"/>
                        <a:gd name="connsiteY3" fmla="*/ 9525 h 92075"/>
                        <a:gd name="connsiteX4" fmla="*/ 180340 w 180975"/>
                        <a:gd name="connsiteY4" fmla="*/ 9525 h 92075"/>
                        <a:gd name="connsiteX5" fmla="*/ 180975 w 180975"/>
                        <a:gd name="connsiteY5" fmla="*/ 0 h 92075"/>
                        <a:gd name="connsiteX6" fmla="*/ 0 w 180975"/>
                        <a:gd name="connsiteY6" fmla="*/ 0 h 92075"/>
                        <a:gd name="connsiteX7" fmla="*/ 2540 w 180975"/>
                        <a:gd name="connsiteY7" fmla="*/ 92075 h 92075"/>
                        <a:gd name="connsiteX8" fmla="*/ 9525 w 180975"/>
                        <a:gd name="connsiteY8" fmla="*/ 82550 h 92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0975" h="92075">
                          <a:moveTo>
                            <a:pt x="9525" y="82550"/>
                          </a:moveTo>
                          <a:cubicBezTo>
                            <a:pt x="25400" y="64135"/>
                            <a:pt x="44450" y="50165"/>
                            <a:pt x="66675" y="40005"/>
                          </a:cubicBezTo>
                          <a:cubicBezTo>
                            <a:pt x="89535" y="29210"/>
                            <a:pt x="114300" y="21590"/>
                            <a:pt x="139700" y="16510"/>
                          </a:cubicBezTo>
                          <a:cubicBezTo>
                            <a:pt x="153035" y="13335"/>
                            <a:pt x="166370" y="10795"/>
                            <a:pt x="179705" y="9525"/>
                          </a:cubicBezTo>
                          <a:cubicBezTo>
                            <a:pt x="179705" y="9525"/>
                            <a:pt x="180340" y="9525"/>
                            <a:pt x="180340" y="9525"/>
                          </a:cubicBezTo>
                          <a:lnTo>
                            <a:pt x="180975" y="0"/>
                          </a:lnTo>
                          <a:lnTo>
                            <a:pt x="0" y="0"/>
                          </a:lnTo>
                          <a:lnTo>
                            <a:pt x="2540" y="92075"/>
                          </a:lnTo>
                          <a:cubicBezTo>
                            <a:pt x="4445" y="88265"/>
                            <a:pt x="6985" y="85090"/>
                            <a:pt x="9525" y="82550"/>
                          </a:cubicBez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" name="자유형: 도형 464">
                      <a:extLst>
                        <a:ext uri="{FF2B5EF4-FFF2-40B4-BE49-F238E27FC236}">
                          <a16:creationId xmlns="" xmlns:a16="http://schemas.microsoft.com/office/drawing/2014/main" id="{6915A00F-3909-4467-FC8B-D66163A72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194" y="3982084"/>
                      <a:ext cx="229870" cy="8890"/>
                    </a:xfrm>
                    <a:custGeom>
                      <a:avLst/>
                      <a:gdLst>
                        <a:gd name="connsiteX0" fmla="*/ 225425 w 229870"/>
                        <a:gd name="connsiteY0" fmla="*/ 8890 h 8890"/>
                        <a:gd name="connsiteX1" fmla="*/ 4445 w 229870"/>
                        <a:gd name="connsiteY1" fmla="*/ 8890 h 8890"/>
                        <a:gd name="connsiteX2" fmla="*/ 0 w 229870"/>
                        <a:gd name="connsiteY2" fmla="*/ 4445 h 8890"/>
                        <a:gd name="connsiteX3" fmla="*/ 0 w 229870"/>
                        <a:gd name="connsiteY3" fmla="*/ 4445 h 8890"/>
                        <a:gd name="connsiteX4" fmla="*/ 4445 w 229870"/>
                        <a:gd name="connsiteY4" fmla="*/ 0 h 8890"/>
                        <a:gd name="connsiteX5" fmla="*/ 225425 w 229870"/>
                        <a:gd name="connsiteY5" fmla="*/ 0 h 8890"/>
                        <a:gd name="connsiteX6" fmla="*/ 229870 w 229870"/>
                        <a:gd name="connsiteY6" fmla="*/ 4445 h 8890"/>
                        <a:gd name="connsiteX7" fmla="*/ 229870 w 229870"/>
                        <a:gd name="connsiteY7" fmla="*/ 4445 h 8890"/>
                        <a:gd name="connsiteX8" fmla="*/ 225425 w 229870"/>
                        <a:gd name="connsiteY8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9870" h="8890">
                          <a:moveTo>
                            <a:pt x="225425" y="8890"/>
                          </a:moveTo>
                          <a:lnTo>
                            <a:pt x="4445" y="8890"/>
                          </a:lnTo>
                          <a:cubicBezTo>
                            <a:pt x="1905" y="8890"/>
                            <a:pt x="0" y="6985"/>
                            <a:pt x="0" y="4445"/>
                          </a:cubicBezTo>
                          <a:lnTo>
                            <a:pt x="0" y="4445"/>
                          </a:lnTo>
                          <a:cubicBezTo>
                            <a:pt x="0" y="1905"/>
                            <a:pt x="1905" y="0"/>
                            <a:pt x="4445" y="0"/>
                          </a:cubicBezTo>
                          <a:lnTo>
                            <a:pt x="225425" y="0"/>
                          </a:lnTo>
                          <a:cubicBezTo>
                            <a:pt x="227965" y="0"/>
                            <a:pt x="229870" y="1905"/>
                            <a:pt x="229870" y="4445"/>
                          </a:cubicBezTo>
                          <a:lnTo>
                            <a:pt x="229870" y="4445"/>
                          </a:lnTo>
                          <a:cubicBezTo>
                            <a:pt x="229870" y="6985"/>
                            <a:pt x="227965" y="8890"/>
                            <a:pt x="225425" y="889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45" name="자유형: 도형 465">
                    <a:extLst>
                      <a:ext uri="{FF2B5EF4-FFF2-40B4-BE49-F238E27FC236}">
                        <a16:creationId xmlns="" xmlns:a16="http://schemas.microsoft.com/office/drawing/2014/main" id="{2913C5F7-9F91-EE67-4733-83FF0EAA509C}"/>
                      </a:ext>
                    </a:extLst>
                  </p:cNvPr>
                  <p:cNvSpPr/>
                  <p:nvPr/>
                </p:nvSpPr>
                <p:spPr>
                  <a:xfrm>
                    <a:off x="6478654" y="3943788"/>
                    <a:ext cx="60108" cy="62040"/>
                  </a:xfrm>
                  <a:custGeom>
                    <a:avLst/>
                    <a:gdLst>
                      <a:gd name="connsiteX0" fmla="*/ 40255 w 60108"/>
                      <a:gd name="connsiteY0" fmla="*/ 6547 h 62040"/>
                      <a:gd name="connsiteX1" fmla="*/ 35175 w 60108"/>
                      <a:gd name="connsiteY1" fmla="*/ 14167 h 62040"/>
                      <a:gd name="connsiteX2" fmla="*/ 27555 w 60108"/>
                      <a:gd name="connsiteY2" fmla="*/ 197 h 62040"/>
                      <a:gd name="connsiteX3" fmla="*/ 15490 w 60108"/>
                      <a:gd name="connsiteY3" fmla="*/ 9722 h 62040"/>
                      <a:gd name="connsiteX4" fmla="*/ 12950 w 60108"/>
                      <a:gd name="connsiteY4" fmla="*/ 7182 h 62040"/>
                      <a:gd name="connsiteX5" fmla="*/ 250 w 60108"/>
                      <a:gd name="connsiteY5" fmla="*/ 16072 h 62040"/>
                      <a:gd name="connsiteX6" fmla="*/ 9140 w 60108"/>
                      <a:gd name="connsiteY6" fmla="*/ 27502 h 62040"/>
                      <a:gd name="connsiteX7" fmla="*/ 885 w 60108"/>
                      <a:gd name="connsiteY7" fmla="*/ 34487 h 62040"/>
                      <a:gd name="connsiteX8" fmla="*/ 1520 w 60108"/>
                      <a:gd name="connsiteY8" fmla="*/ 46552 h 62040"/>
                      <a:gd name="connsiteX9" fmla="*/ 11680 w 60108"/>
                      <a:gd name="connsiteY9" fmla="*/ 52902 h 62040"/>
                      <a:gd name="connsiteX10" fmla="*/ 16760 w 60108"/>
                      <a:gd name="connsiteY10" fmla="*/ 61792 h 62040"/>
                      <a:gd name="connsiteX11" fmla="*/ 28190 w 60108"/>
                      <a:gd name="connsiteY11" fmla="*/ 60522 h 62040"/>
                      <a:gd name="connsiteX12" fmla="*/ 40890 w 60108"/>
                      <a:gd name="connsiteY12" fmla="*/ 56712 h 62040"/>
                      <a:gd name="connsiteX13" fmla="*/ 53590 w 60108"/>
                      <a:gd name="connsiteY13" fmla="*/ 50997 h 62040"/>
                      <a:gd name="connsiteX14" fmla="*/ 58035 w 60108"/>
                      <a:gd name="connsiteY14" fmla="*/ 35122 h 62040"/>
                      <a:gd name="connsiteX15" fmla="*/ 56765 w 60108"/>
                      <a:gd name="connsiteY15" fmla="*/ 29407 h 62040"/>
                      <a:gd name="connsiteX16" fmla="*/ 59940 w 60108"/>
                      <a:gd name="connsiteY16" fmla="*/ 24327 h 62040"/>
                      <a:gd name="connsiteX17" fmla="*/ 58035 w 60108"/>
                      <a:gd name="connsiteY17" fmla="*/ 15437 h 62040"/>
                      <a:gd name="connsiteX18" fmla="*/ 42795 w 60108"/>
                      <a:gd name="connsiteY18" fmla="*/ 7182 h 62040"/>
                      <a:gd name="connsiteX19" fmla="*/ 40255 w 60108"/>
                      <a:gd name="connsiteY19" fmla="*/ 6547 h 62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0108" h="62040">
                        <a:moveTo>
                          <a:pt x="40255" y="6547"/>
                        </a:moveTo>
                        <a:cubicBezTo>
                          <a:pt x="37080" y="7817"/>
                          <a:pt x="34540" y="10357"/>
                          <a:pt x="35175" y="14167"/>
                        </a:cubicBezTo>
                        <a:cubicBezTo>
                          <a:pt x="37715" y="8452"/>
                          <a:pt x="33270" y="1467"/>
                          <a:pt x="27555" y="197"/>
                        </a:cubicBezTo>
                        <a:cubicBezTo>
                          <a:pt x="21840" y="-1073"/>
                          <a:pt x="15490" y="4007"/>
                          <a:pt x="15490" y="9722"/>
                        </a:cubicBezTo>
                        <a:cubicBezTo>
                          <a:pt x="16125" y="8452"/>
                          <a:pt x="14220" y="7182"/>
                          <a:pt x="12950" y="7182"/>
                        </a:cubicBezTo>
                        <a:cubicBezTo>
                          <a:pt x="7235" y="6547"/>
                          <a:pt x="1520" y="10357"/>
                          <a:pt x="250" y="16072"/>
                        </a:cubicBezTo>
                        <a:cubicBezTo>
                          <a:pt x="-1020" y="21787"/>
                          <a:pt x="3425" y="28137"/>
                          <a:pt x="9140" y="27502"/>
                        </a:cubicBezTo>
                        <a:cubicBezTo>
                          <a:pt x="5330" y="26232"/>
                          <a:pt x="2155" y="30677"/>
                          <a:pt x="885" y="34487"/>
                        </a:cubicBezTo>
                        <a:cubicBezTo>
                          <a:pt x="-385" y="38297"/>
                          <a:pt x="-385" y="42742"/>
                          <a:pt x="1520" y="46552"/>
                        </a:cubicBezTo>
                        <a:cubicBezTo>
                          <a:pt x="3425" y="50362"/>
                          <a:pt x="7235" y="52902"/>
                          <a:pt x="11680" y="52902"/>
                        </a:cubicBezTo>
                        <a:cubicBezTo>
                          <a:pt x="7870" y="56077"/>
                          <a:pt x="14220" y="61157"/>
                          <a:pt x="16760" y="61792"/>
                        </a:cubicBezTo>
                        <a:cubicBezTo>
                          <a:pt x="20570" y="62427"/>
                          <a:pt x="24380" y="61792"/>
                          <a:pt x="28190" y="60522"/>
                        </a:cubicBezTo>
                        <a:cubicBezTo>
                          <a:pt x="32635" y="59252"/>
                          <a:pt x="36445" y="57982"/>
                          <a:pt x="40890" y="56712"/>
                        </a:cubicBezTo>
                        <a:cubicBezTo>
                          <a:pt x="45335" y="55442"/>
                          <a:pt x="49780" y="54172"/>
                          <a:pt x="53590" y="50997"/>
                        </a:cubicBezTo>
                        <a:cubicBezTo>
                          <a:pt x="58035" y="47187"/>
                          <a:pt x="59305" y="40202"/>
                          <a:pt x="58035" y="35122"/>
                        </a:cubicBezTo>
                        <a:cubicBezTo>
                          <a:pt x="57400" y="32582"/>
                          <a:pt x="56130" y="31947"/>
                          <a:pt x="56765" y="29407"/>
                        </a:cubicBezTo>
                        <a:cubicBezTo>
                          <a:pt x="57400" y="27502"/>
                          <a:pt x="59305" y="26867"/>
                          <a:pt x="59940" y="24327"/>
                        </a:cubicBezTo>
                        <a:cubicBezTo>
                          <a:pt x="60575" y="21152"/>
                          <a:pt x="59305" y="17977"/>
                          <a:pt x="58035" y="15437"/>
                        </a:cubicBezTo>
                        <a:cubicBezTo>
                          <a:pt x="54860" y="9722"/>
                          <a:pt x="49145" y="5277"/>
                          <a:pt x="42795" y="7182"/>
                        </a:cubicBezTo>
                        <a:cubicBezTo>
                          <a:pt x="40890" y="6547"/>
                          <a:pt x="40255" y="6547"/>
                          <a:pt x="40255" y="6547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466">
                    <a:extLst>
                      <a:ext uri="{FF2B5EF4-FFF2-40B4-BE49-F238E27FC236}">
                        <a16:creationId xmlns="" xmlns:a16="http://schemas.microsoft.com/office/drawing/2014/main" id="{2EBBA7C9-0FE6-D5F6-B7E5-F3F5741D221F}"/>
                      </a:ext>
                    </a:extLst>
                  </p:cNvPr>
                  <p:cNvSpPr/>
                  <p:nvPr/>
                </p:nvSpPr>
                <p:spPr>
                  <a:xfrm>
                    <a:off x="6482079" y="3972945"/>
                    <a:ext cx="62180" cy="37882"/>
                  </a:xfrm>
                  <a:custGeom>
                    <a:avLst/>
                    <a:gdLst>
                      <a:gd name="connsiteX0" fmla="*/ 20955 w 62180"/>
                      <a:gd name="connsiteY0" fmla="*/ 249 h 37882"/>
                      <a:gd name="connsiteX1" fmla="*/ 18415 w 62180"/>
                      <a:gd name="connsiteY1" fmla="*/ 1519 h 37882"/>
                      <a:gd name="connsiteX2" fmla="*/ 16510 w 62180"/>
                      <a:gd name="connsiteY2" fmla="*/ 9774 h 37882"/>
                      <a:gd name="connsiteX3" fmla="*/ 5715 w 62180"/>
                      <a:gd name="connsiteY3" fmla="*/ 11044 h 37882"/>
                      <a:gd name="connsiteX4" fmla="*/ 8255 w 62180"/>
                      <a:gd name="connsiteY4" fmla="*/ 21839 h 37882"/>
                      <a:gd name="connsiteX5" fmla="*/ 0 w 62180"/>
                      <a:gd name="connsiteY5" fmla="*/ 26284 h 37882"/>
                      <a:gd name="connsiteX6" fmla="*/ 5715 w 62180"/>
                      <a:gd name="connsiteY6" fmla="*/ 35809 h 37882"/>
                      <a:gd name="connsiteX7" fmla="*/ 13970 w 62180"/>
                      <a:gd name="connsiteY7" fmla="*/ 37714 h 37882"/>
                      <a:gd name="connsiteX8" fmla="*/ 20320 w 62180"/>
                      <a:gd name="connsiteY8" fmla="*/ 32634 h 37882"/>
                      <a:gd name="connsiteX9" fmla="*/ 31115 w 62180"/>
                      <a:gd name="connsiteY9" fmla="*/ 36444 h 37882"/>
                      <a:gd name="connsiteX10" fmla="*/ 48260 w 62180"/>
                      <a:gd name="connsiteY10" fmla="*/ 24379 h 37882"/>
                      <a:gd name="connsiteX11" fmla="*/ 60325 w 62180"/>
                      <a:gd name="connsiteY11" fmla="*/ 11679 h 37882"/>
                      <a:gd name="connsiteX12" fmla="*/ 52070 w 62180"/>
                      <a:gd name="connsiteY12" fmla="*/ 10409 h 37882"/>
                      <a:gd name="connsiteX13" fmla="*/ 48260 w 62180"/>
                      <a:gd name="connsiteY13" fmla="*/ 1519 h 37882"/>
                      <a:gd name="connsiteX14" fmla="*/ 38100 w 62180"/>
                      <a:gd name="connsiteY14" fmla="*/ 1519 h 37882"/>
                      <a:gd name="connsiteX15" fmla="*/ 34925 w 62180"/>
                      <a:gd name="connsiteY15" fmla="*/ 8504 h 37882"/>
                      <a:gd name="connsiteX16" fmla="*/ 29845 w 62180"/>
                      <a:gd name="connsiteY16" fmla="*/ 1519 h 37882"/>
                      <a:gd name="connsiteX17" fmla="*/ 20955 w 62180"/>
                      <a:gd name="connsiteY17" fmla="*/ 249 h 37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2180" h="37882">
                        <a:moveTo>
                          <a:pt x="20955" y="249"/>
                        </a:moveTo>
                        <a:cubicBezTo>
                          <a:pt x="20320" y="249"/>
                          <a:pt x="19050" y="884"/>
                          <a:pt x="18415" y="1519"/>
                        </a:cubicBezTo>
                        <a:cubicBezTo>
                          <a:pt x="16510" y="2789"/>
                          <a:pt x="14605" y="7869"/>
                          <a:pt x="16510" y="9774"/>
                        </a:cubicBezTo>
                        <a:cubicBezTo>
                          <a:pt x="13335" y="7234"/>
                          <a:pt x="7620" y="7869"/>
                          <a:pt x="5715" y="11044"/>
                        </a:cubicBezTo>
                        <a:cubicBezTo>
                          <a:pt x="3175" y="14219"/>
                          <a:pt x="4445" y="19934"/>
                          <a:pt x="8255" y="21839"/>
                        </a:cubicBezTo>
                        <a:cubicBezTo>
                          <a:pt x="5080" y="19299"/>
                          <a:pt x="635" y="22474"/>
                          <a:pt x="0" y="26284"/>
                        </a:cubicBezTo>
                        <a:cubicBezTo>
                          <a:pt x="0" y="30094"/>
                          <a:pt x="2540" y="33269"/>
                          <a:pt x="5715" y="35809"/>
                        </a:cubicBezTo>
                        <a:cubicBezTo>
                          <a:pt x="8255" y="37079"/>
                          <a:pt x="10795" y="38349"/>
                          <a:pt x="13970" y="37714"/>
                        </a:cubicBezTo>
                        <a:cubicBezTo>
                          <a:pt x="16510" y="37079"/>
                          <a:pt x="19685" y="35174"/>
                          <a:pt x="20320" y="32634"/>
                        </a:cubicBezTo>
                        <a:cubicBezTo>
                          <a:pt x="21590" y="36444"/>
                          <a:pt x="27305" y="37079"/>
                          <a:pt x="31115" y="36444"/>
                        </a:cubicBezTo>
                        <a:cubicBezTo>
                          <a:pt x="34290" y="35809"/>
                          <a:pt x="53975" y="30094"/>
                          <a:pt x="48260" y="24379"/>
                        </a:cubicBezTo>
                        <a:cubicBezTo>
                          <a:pt x="55245" y="31999"/>
                          <a:pt x="66675" y="18029"/>
                          <a:pt x="60325" y="11679"/>
                        </a:cubicBezTo>
                        <a:cubicBezTo>
                          <a:pt x="58420" y="9774"/>
                          <a:pt x="54610" y="9139"/>
                          <a:pt x="52070" y="10409"/>
                        </a:cubicBezTo>
                        <a:cubicBezTo>
                          <a:pt x="52705" y="7234"/>
                          <a:pt x="51435" y="2789"/>
                          <a:pt x="48260" y="1519"/>
                        </a:cubicBezTo>
                        <a:cubicBezTo>
                          <a:pt x="45085" y="-386"/>
                          <a:pt x="41275" y="-386"/>
                          <a:pt x="38100" y="1519"/>
                        </a:cubicBezTo>
                        <a:cubicBezTo>
                          <a:pt x="35560" y="3424"/>
                          <a:pt x="34925" y="5964"/>
                          <a:pt x="34925" y="8504"/>
                        </a:cubicBezTo>
                        <a:cubicBezTo>
                          <a:pt x="34290" y="5329"/>
                          <a:pt x="32385" y="2789"/>
                          <a:pt x="29845" y="1519"/>
                        </a:cubicBezTo>
                        <a:cubicBezTo>
                          <a:pt x="26670" y="249"/>
                          <a:pt x="23495" y="-386"/>
                          <a:pt x="20955" y="249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37" name="자유형: 도형 467">
                <a:extLst>
                  <a:ext uri="{FF2B5EF4-FFF2-40B4-BE49-F238E27FC236}">
                    <a16:creationId xmlns="" xmlns:a16="http://schemas.microsoft.com/office/drawing/2014/main" id="{129A53F7-CA91-8772-B218-20E7D5E629FB}"/>
                  </a:ext>
                </a:extLst>
              </p:cNvPr>
              <p:cNvSpPr/>
              <p:nvPr/>
            </p:nvSpPr>
            <p:spPr>
              <a:xfrm>
                <a:off x="6104254" y="4121784"/>
                <a:ext cx="169545" cy="124460"/>
              </a:xfrm>
              <a:custGeom>
                <a:avLst/>
                <a:gdLst>
                  <a:gd name="connsiteX0" fmla="*/ 0 w 169545"/>
                  <a:gd name="connsiteY0" fmla="*/ 0 h 124460"/>
                  <a:gd name="connsiteX1" fmla="*/ 85090 w 169545"/>
                  <a:gd name="connsiteY1" fmla="*/ 124460 h 124460"/>
                  <a:gd name="connsiteX2" fmla="*/ 169545 w 169545"/>
                  <a:gd name="connsiteY2" fmla="*/ 0 h 124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545" h="124460">
                    <a:moveTo>
                      <a:pt x="0" y="0"/>
                    </a:moveTo>
                    <a:lnTo>
                      <a:pt x="85090" y="124460"/>
                    </a:lnTo>
                    <a:lnTo>
                      <a:pt x="16954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그래픽 324">
              <a:extLst>
                <a:ext uri="{FF2B5EF4-FFF2-40B4-BE49-F238E27FC236}">
                  <a16:creationId xmlns="" xmlns:a16="http://schemas.microsoft.com/office/drawing/2014/main" id="{6D252E5E-D5FD-38F4-CAE0-F5E8B3EFBF7F}"/>
                </a:ext>
              </a:extLst>
            </p:cNvPr>
            <p:cNvGrpSpPr/>
            <p:nvPr/>
          </p:nvGrpSpPr>
          <p:grpSpPr>
            <a:xfrm>
              <a:off x="5787390" y="3280410"/>
              <a:ext cx="750569" cy="596264"/>
              <a:chOff x="5787390" y="3280410"/>
              <a:chExt cx="750569" cy="596264"/>
            </a:xfrm>
          </p:grpSpPr>
          <p:grpSp>
            <p:nvGrpSpPr>
              <p:cNvPr id="61" name="그래픽 324">
                <a:extLst>
                  <a:ext uri="{FF2B5EF4-FFF2-40B4-BE49-F238E27FC236}">
                    <a16:creationId xmlns="" xmlns:a16="http://schemas.microsoft.com/office/drawing/2014/main" id="{D4F99CFE-B8CA-892C-1438-AF1822EAE430}"/>
                  </a:ext>
                </a:extLst>
              </p:cNvPr>
              <p:cNvGrpSpPr/>
              <p:nvPr/>
            </p:nvGrpSpPr>
            <p:grpSpPr>
              <a:xfrm>
                <a:off x="5787390" y="3280410"/>
                <a:ext cx="750569" cy="498475"/>
                <a:chOff x="5787390" y="3280410"/>
                <a:chExt cx="750569" cy="498475"/>
              </a:xfrm>
            </p:grpSpPr>
            <p:sp>
              <p:nvSpPr>
                <p:cNvPr id="67" name="자유형: 도형 470">
                  <a:extLst>
                    <a:ext uri="{FF2B5EF4-FFF2-40B4-BE49-F238E27FC236}">
                      <a16:creationId xmlns="" xmlns:a16="http://schemas.microsoft.com/office/drawing/2014/main" id="{15D2C9AF-CC74-265B-812A-34200D837202}"/>
                    </a:ext>
                  </a:extLst>
                </p:cNvPr>
                <p:cNvSpPr/>
                <p:nvPr/>
              </p:nvSpPr>
              <p:spPr>
                <a:xfrm>
                  <a:off x="5787390" y="3280410"/>
                  <a:ext cx="750569" cy="498475"/>
                </a:xfrm>
                <a:custGeom>
                  <a:avLst/>
                  <a:gdLst>
                    <a:gd name="connsiteX0" fmla="*/ 0 w 750569"/>
                    <a:gd name="connsiteY0" fmla="*/ 0 h 498475"/>
                    <a:gd name="connsiteX1" fmla="*/ 750570 w 750569"/>
                    <a:gd name="connsiteY1" fmla="*/ 0 h 498475"/>
                    <a:gd name="connsiteX2" fmla="*/ 750570 w 750569"/>
                    <a:gd name="connsiteY2" fmla="*/ 498475 h 498475"/>
                    <a:gd name="connsiteX3" fmla="*/ 0 w 750569"/>
                    <a:gd name="connsiteY3" fmla="*/ 4984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569" h="498475">
                      <a:moveTo>
                        <a:pt x="0" y="0"/>
                      </a:moveTo>
                      <a:lnTo>
                        <a:pt x="750570" y="0"/>
                      </a:lnTo>
                      <a:lnTo>
                        <a:pt x="750570" y="498475"/>
                      </a:lnTo>
                      <a:lnTo>
                        <a:pt x="0" y="498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자유형: 도형 471">
                  <a:extLst>
                    <a:ext uri="{FF2B5EF4-FFF2-40B4-BE49-F238E27FC236}">
                      <a16:creationId xmlns="" xmlns:a16="http://schemas.microsoft.com/office/drawing/2014/main" id="{23FAB1DC-BA0A-BBFD-7EFE-175014838324}"/>
                    </a:ext>
                  </a:extLst>
                </p:cNvPr>
                <p:cNvSpPr/>
                <p:nvPr/>
              </p:nvSpPr>
              <p:spPr>
                <a:xfrm>
                  <a:off x="5820410" y="3302635"/>
                  <a:ext cx="683894" cy="454025"/>
                </a:xfrm>
                <a:custGeom>
                  <a:avLst/>
                  <a:gdLst>
                    <a:gd name="connsiteX0" fmla="*/ 0 w 683894"/>
                    <a:gd name="connsiteY0" fmla="*/ 0 h 454025"/>
                    <a:gd name="connsiteX1" fmla="*/ 683895 w 683894"/>
                    <a:gd name="connsiteY1" fmla="*/ 0 h 454025"/>
                    <a:gd name="connsiteX2" fmla="*/ 683895 w 683894"/>
                    <a:gd name="connsiteY2" fmla="*/ 454025 h 454025"/>
                    <a:gd name="connsiteX3" fmla="*/ -1 w 683894"/>
                    <a:gd name="connsiteY3" fmla="*/ 454025 h 4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454025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454025"/>
                      </a:lnTo>
                      <a:lnTo>
                        <a:pt x="-1" y="45402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자유형: 도형 472">
                  <a:extLst>
                    <a:ext uri="{FF2B5EF4-FFF2-40B4-BE49-F238E27FC236}">
                      <a16:creationId xmlns="" xmlns:a16="http://schemas.microsoft.com/office/drawing/2014/main" id="{C03EC31F-D4E1-9762-59BD-F3DBD7D683D4}"/>
                    </a:ext>
                  </a:extLst>
                </p:cNvPr>
                <p:cNvSpPr/>
                <p:nvPr/>
              </p:nvSpPr>
              <p:spPr>
                <a:xfrm>
                  <a:off x="5820410" y="3586479"/>
                  <a:ext cx="683894" cy="170179"/>
                </a:xfrm>
                <a:custGeom>
                  <a:avLst/>
                  <a:gdLst>
                    <a:gd name="connsiteX0" fmla="*/ 0 w 683894"/>
                    <a:gd name="connsiteY0" fmla="*/ 0 h 170179"/>
                    <a:gd name="connsiteX1" fmla="*/ 683895 w 683894"/>
                    <a:gd name="connsiteY1" fmla="*/ 0 h 170179"/>
                    <a:gd name="connsiteX2" fmla="*/ 683895 w 683894"/>
                    <a:gd name="connsiteY2" fmla="*/ 170180 h 170179"/>
                    <a:gd name="connsiteX3" fmla="*/ -1 w 683894"/>
                    <a:gd name="connsiteY3" fmla="*/ 170180 h 170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170179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170180"/>
                      </a:lnTo>
                      <a:lnTo>
                        <a:pt x="-1" y="170180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0" name="그래픽 324">
                  <a:extLst>
                    <a:ext uri="{FF2B5EF4-FFF2-40B4-BE49-F238E27FC236}">
                      <a16:creationId xmlns="" xmlns:a16="http://schemas.microsoft.com/office/drawing/2014/main" id="{7435F006-6978-6B80-3DB6-EF500151C81D}"/>
                    </a:ext>
                  </a:extLst>
                </p:cNvPr>
                <p:cNvGrpSpPr/>
                <p:nvPr/>
              </p:nvGrpSpPr>
              <p:grpSpPr>
                <a:xfrm>
                  <a:off x="5852322" y="3361690"/>
                  <a:ext cx="612612" cy="319404"/>
                  <a:chOff x="5852322" y="3361690"/>
                  <a:chExt cx="612612" cy="319404"/>
                </a:xfrm>
              </p:grpSpPr>
              <p:grpSp>
                <p:nvGrpSpPr>
                  <p:cNvPr id="71" name="그래픽 324">
                    <a:extLst>
                      <a:ext uri="{FF2B5EF4-FFF2-40B4-BE49-F238E27FC236}">
                        <a16:creationId xmlns="" xmlns:a16="http://schemas.microsoft.com/office/drawing/2014/main" id="{4607B8FC-BDFD-1308-B2E8-3B678B4B0D20}"/>
                      </a:ext>
                    </a:extLst>
                  </p:cNvPr>
                  <p:cNvGrpSpPr/>
                  <p:nvPr/>
                </p:nvGrpSpPr>
                <p:grpSpPr>
                  <a:xfrm>
                    <a:off x="6220459" y="3446145"/>
                    <a:ext cx="244475" cy="206375"/>
                    <a:chOff x="6220459" y="3446145"/>
                    <a:chExt cx="244475" cy="206375"/>
                  </a:xfrm>
                </p:grpSpPr>
                <p:sp>
                  <p:nvSpPr>
                    <p:cNvPr id="123" name="자유형: 도형 475">
                      <a:extLst>
                        <a:ext uri="{FF2B5EF4-FFF2-40B4-BE49-F238E27FC236}">
                          <a16:creationId xmlns="" xmlns:a16="http://schemas.microsoft.com/office/drawing/2014/main" id="{A382EED3-C42A-3FE7-3C11-A35D09577C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0459" y="3488690"/>
                      <a:ext cx="226060" cy="158750"/>
                    </a:xfrm>
                    <a:custGeom>
                      <a:avLst/>
                      <a:gdLst>
                        <a:gd name="connsiteX0" fmla="*/ 214630 w 226060"/>
                        <a:gd name="connsiteY0" fmla="*/ 158750 h 158750"/>
                        <a:gd name="connsiteX1" fmla="*/ 4445 w 226060"/>
                        <a:gd name="connsiteY1" fmla="*/ 158750 h 158750"/>
                        <a:gd name="connsiteX2" fmla="*/ 0 w 226060"/>
                        <a:gd name="connsiteY2" fmla="*/ 0 h 158750"/>
                        <a:gd name="connsiteX3" fmla="*/ 226060 w 226060"/>
                        <a:gd name="connsiteY3" fmla="*/ 0 h 158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6060" h="158750">
                          <a:moveTo>
                            <a:pt x="214630" y="158750"/>
                          </a:moveTo>
                          <a:lnTo>
                            <a:pt x="4445" y="158750"/>
                          </a:lnTo>
                          <a:lnTo>
                            <a:pt x="0" y="0"/>
                          </a:lnTo>
                          <a:lnTo>
                            <a:pt x="22606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" name="자유형: 도형 476">
                      <a:extLst>
                        <a:ext uri="{FF2B5EF4-FFF2-40B4-BE49-F238E27FC236}">
                          <a16:creationId xmlns="" xmlns:a16="http://schemas.microsoft.com/office/drawing/2014/main" id="{C5FB6668-2B6B-6D74-03B2-65310B220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1095" y="3488690"/>
                      <a:ext cx="226059" cy="159384"/>
                    </a:xfrm>
                    <a:custGeom>
                      <a:avLst/>
                      <a:gdLst>
                        <a:gd name="connsiteX0" fmla="*/ 76835 w 226059"/>
                        <a:gd name="connsiteY0" fmla="*/ 115570 h 159384"/>
                        <a:gd name="connsiteX1" fmla="*/ 118745 w 226059"/>
                        <a:gd name="connsiteY1" fmla="*/ 80010 h 159384"/>
                        <a:gd name="connsiteX2" fmla="*/ 172720 w 226059"/>
                        <a:gd name="connsiteY2" fmla="*/ 60325 h 159384"/>
                        <a:gd name="connsiteX3" fmla="*/ 202565 w 226059"/>
                        <a:gd name="connsiteY3" fmla="*/ 53975 h 159384"/>
                        <a:gd name="connsiteX4" fmla="*/ 218440 w 226059"/>
                        <a:gd name="connsiteY4" fmla="*/ 52705 h 159384"/>
                        <a:gd name="connsiteX5" fmla="*/ 222250 w 226059"/>
                        <a:gd name="connsiteY5" fmla="*/ 52705 h 159384"/>
                        <a:gd name="connsiteX6" fmla="*/ 226060 w 226059"/>
                        <a:gd name="connsiteY6" fmla="*/ 0 h 159384"/>
                        <a:gd name="connsiteX7" fmla="*/ 0 w 226059"/>
                        <a:gd name="connsiteY7" fmla="*/ 0 h 159384"/>
                        <a:gd name="connsiteX8" fmla="*/ 4445 w 226059"/>
                        <a:gd name="connsiteY8" fmla="*/ 159385 h 159384"/>
                        <a:gd name="connsiteX9" fmla="*/ 53340 w 226059"/>
                        <a:gd name="connsiteY9" fmla="*/ 159385 h 159384"/>
                        <a:gd name="connsiteX10" fmla="*/ 76835 w 226059"/>
                        <a:gd name="connsiteY10" fmla="*/ 11557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6059" h="159384">
                          <a:moveTo>
                            <a:pt x="76835" y="115570"/>
                          </a:moveTo>
                          <a:cubicBezTo>
                            <a:pt x="88265" y="100330"/>
                            <a:pt x="102870" y="88900"/>
                            <a:pt x="118745" y="80010"/>
                          </a:cubicBezTo>
                          <a:cubicBezTo>
                            <a:pt x="135890" y="70485"/>
                            <a:pt x="154305" y="64770"/>
                            <a:pt x="172720" y="60325"/>
                          </a:cubicBezTo>
                          <a:cubicBezTo>
                            <a:pt x="182245" y="57785"/>
                            <a:pt x="192405" y="55880"/>
                            <a:pt x="202565" y="53975"/>
                          </a:cubicBezTo>
                          <a:cubicBezTo>
                            <a:pt x="207645" y="53340"/>
                            <a:pt x="213360" y="52705"/>
                            <a:pt x="218440" y="52705"/>
                          </a:cubicBezTo>
                          <a:cubicBezTo>
                            <a:pt x="219710" y="52705"/>
                            <a:pt x="220980" y="52705"/>
                            <a:pt x="222250" y="52705"/>
                          </a:cubicBezTo>
                          <a:lnTo>
                            <a:pt x="226060" y="0"/>
                          </a:lnTo>
                          <a:lnTo>
                            <a:pt x="0" y="0"/>
                          </a:lnTo>
                          <a:lnTo>
                            <a:pt x="4445" y="159385"/>
                          </a:lnTo>
                          <a:lnTo>
                            <a:pt x="53340" y="159385"/>
                          </a:lnTo>
                          <a:cubicBezTo>
                            <a:pt x="59055" y="143510"/>
                            <a:pt x="66675" y="128270"/>
                            <a:pt x="76835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" name="자유형: 도형 477">
                      <a:extLst>
                        <a:ext uri="{FF2B5EF4-FFF2-40B4-BE49-F238E27FC236}">
                          <a16:creationId xmlns="" xmlns:a16="http://schemas.microsoft.com/office/drawing/2014/main" id="{98FF2119-A193-4255-66EB-9A5C62B3D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210819" cy="66039"/>
                    </a:xfrm>
                    <a:custGeom>
                      <a:avLst/>
                      <a:gdLst>
                        <a:gd name="connsiteX0" fmla="*/ 0 w 210819"/>
                        <a:gd name="connsiteY0" fmla="*/ 0 h 66039"/>
                        <a:gd name="connsiteX1" fmla="*/ 167640 w 210819"/>
                        <a:gd name="connsiteY1" fmla="*/ 0 h 66039"/>
                        <a:gd name="connsiteX2" fmla="*/ 210820 w 210819"/>
                        <a:gd name="connsiteY2" fmla="*/ 66040 h 66039"/>
                        <a:gd name="connsiteX3" fmla="*/ 5715 w 210819"/>
                        <a:gd name="connsiteY3" fmla="*/ 6604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0819" h="66039">
                          <a:moveTo>
                            <a:pt x="0" y="0"/>
                          </a:moveTo>
                          <a:lnTo>
                            <a:pt x="167640" y="0"/>
                          </a:lnTo>
                          <a:lnTo>
                            <a:pt x="210820" y="66040"/>
                          </a:lnTo>
                          <a:lnTo>
                            <a:pt x="571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" name="자유형: 도형 478">
                      <a:extLst>
                        <a:ext uri="{FF2B5EF4-FFF2-40B4-BE49-F238E27FC236}">
                          <a16:creationId xmlns="" xmlns:a16="http://schemas.microsoft.com/office/drawing/2014/main" id="{0BA93C93-E8FF-6693-6D6D-A2B32637B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150494" cy="66039"/>
                    </a:xfrm>
                    <a:custGeom>
                      <a:avLst/>
                      <a:gdLst>
                        <a:gd name="connsiteX0" fmla="*/ 90805 w 150494"/>
                        <a:gd name="connsiteY0" fmla="*/ 26670 h 66039"/>
                        <a:gd name="connsiteX1" fmla="*/ 143510 w 150494"/>
                        <a:gd name="connsiteY1" fmla="*/ 1270 h 66039"/>
                        <a:gd name="connsiteX2" fmla="*/ 150495 w 150494"/>
                        <a:gd name="connsiteY2" fmla="*/ 0 h 66039"/>
                        <a:gd name="connsiteX3" fmla="*/ 0 w 150494"/>
                        <a:gd name="connsiteY3" fmla="*/ 0 h 66039"/>
                        <a:gd name="connsiteX4" fmla="*/ 5715 w 150494"/>
                        <a:gd name="connsiteY4" fmla="*/ 66040 h 66039"/>
                        <a:gd name="connsiteX5" fmla="*/ 60325 w 150494"/>
                        <a:gd name="connsiteY5" fmla="*/ 66040 h 66039"/>
                        <a:gd name="connsiteX6" fmla="*/ 90805 w 150494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0494" h="66039">
                          <a:moveTo>
                            <a:pt x="90805" y="26670"/>
                          </a:moveTo>
                          <a:cubicBezTo>
                            <a:pt x="106680" y="15240"/>
                            <a:pt x="125095" y="6350"/>
                            <a:pt x="143510" y="1270"/>
                          </a:cubicBezTo>
                          <a:cubicBezTo>
                            <a:pt x="146050" y="635"/>
                            <a:pt x="147955" y="0"/>
                            <a:pt x="150495" y="0"/>
                          </a:cubicBezTo>
                          <a:lnTo>
                            <a:pt x="0" y="0"/>
                          </a:lnTo>
                          <a:lnTo>
                            <a:pt x="5715" y="66040"/>
                          </a:lnTo>
                          <a:lnTo>
                            <a:pt x="60325" y="66040"/>
                          </a:lnTo>
                          <a:cubicBezTo>
                            <a:pt x="65405" y="48895"/>
                            <a:pt x="77470" y="36195"/>
                            <a:pt x="90805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27" name="그래픽 324">
                      <a:extLst>
                        <a:ext uri="{FF2B5EF4-FFF2-40B4-BE49-F238E27FC236}">
                          <a16:creationId xmlns="" xmlns:a16="http://schemas.microsoft.com/office/drawing/2014/main" id="{E8E29E41-C358-FD5A-CEC2-B6FE2A8AC1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054" y="3531234"/>
                      <a:ext cx="128904" cy="73660"/>
                      <a:chOff x="6282054" y="3531234"/>
                      <a:chExt cx="128904" cy="73660"/>
                    </a:xfrm>
                  </p:grpSpPr>
                  <p:sp>
                    <p:nvSpPr>
                      <p:cNvPr id="129" name="자유형: 도형 480">
                        <a:extLst>
                          <a:ext uri="{FF2B5EF4-FFF2-40B4-BE49-F238E27FC236}">
                            <a16:creationId xmlns="" xmlns:a16="http://schemas.microsoft.com/office/drawing/2014/main" id="{A78ED4BE-EDBD-8831-48C7-A690EE723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2054" y="3531234"/>
                        <a:ext cx="128904" cy="73660"/>
                      </a:xfrm>
                      <a:custGeom>
                        <a:avLst/>
                        <a:gdLst>
                          <a:gd name="connsiteX0" fmla="*/ 125730 w 128904"/>
                          <a:gd name="connsiteY0" fmla="*/ 73660 h 73660"/>
                          <a:gd name="connsiteX1" fmla="*/ 2540 w 128904"/>
                          <a:gd name="connsiteY1" fmla="*/ 73660 h 73660"/>
                          <a:gd name="connsiteX2" fmla="*/ 0 w 128904"/>
                          <a:gd name="connsiteY2" fmla="*/ 0 h 73660"/>
                          <a:gd name="connsiteX3" fmla="*/ 128905 w 128904"/>
                          <a:gd name="connsiteY3" fmla="*/ 0 h 73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8904" h="73660">
                            <a:moveTo>
                              <a:pt x="125730" y="73660"/>
                            </a:moveTo>
                            <a:lnTo>
                              <a:pt x="2540" y="73660"/>
                            </a:lnTo>
                            <a:lnTo>
                              <a:pt x="0" y="0"/>
                            </a:lnTo>
                            <a:lnTo>
                              <a:pt x="12890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" name="자유형: 도형 481">
                        <a:extLst>
                          <a:ext uri="{FF2B5EF4-FFF2-40B4-BE49-F238E27FC236}">
                            <a16:creationId xmlns="" xmlns:a16="http://schemas.microsoft.com/office/drawing/2014/main" id="{83AF1184-00ED-8A11-DD07-E05DAB3F3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0309" y="3536950"/>
                        <a:ext cx="112395" cy="62229"/>
                      </a:xfrm>
                      <a:custGeom>
                        <a:avLst/>
                        <a:gdLst>
                          <a:gd name="connsiteX0" fmla="*/ 109855 w 112395"/>
                          <a:gd name="connsiteY0" fmla="*/ 62230 h 62229"/>
                          <a:gd name="connsiteX1" fmla="*/ 1905 w 112395"/>
                          <a:gd name="connsiteY1" fmla="*/ 62230 h 62229"/>
                          <a:gd name="connsiteX2" fmla="*/ 0 w 112395"/>
                          <a:gd name="connsiteY2" fmla="*/ 0 h 62229"/>
                          <a:gd name="connsiteX3" fmla="*/ 112395 w 112395"/>
                          <a:gd name="connsiteY3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2395" h="62229">
                            <a:moveTo>
                              <a:pt x="109855" y="62230"/>
                            </a:moveTo>
                            <a:lnTo>
                              <a:pt x="1905" y="62230"/>
                            </a:lnTo>
                            <a:lnTo>
                              <a:pt x="0" y="0"/>
                            </a:lnTo>
                            <a:lnTo>
                              <a:pt x="1123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" name="자유형: 도형 482">
                        <a:extLst>
                          <a:ext uri="{FF2B5EF4-FFF2-40B4-BE49-F238E27FC236}">
                            <a16:creationId xmlns="" xmlns:a16="http://schemas.microsoft.com/office/drawing/2014/main" id="{4F674ED7-5033-8F88-A230-00823E5875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240" y="3556634"/>
                        <a:ext cx="37464" cy="42545"/>
                      </a:xfrm>
                      <a:custGeom>
                        <a:avLst/>
                        <a:gdLst>
                          <a:gd name="connsiteX0" fmla="*/ 36195 w 37464"/>
                          <a:gd name="connsiteY0" fmla="*/ 22225 h 42545"/>
                          <a:gd name="connsiteX1" fmla="*/ 37465 w 37464"/>
                          <a:gd name="connsiteY1" fmla="*/ 0 h 42545"/>
                          <a:gd name="connsiteX2" fmla="*/ 0 w 37464"/>
                          <a:gd name="connsiteY2" fmla="*/ 42545 h 42545"/>
                          <a:gd name="connsiteX3" fmla="*/ 18415 w 37464"/>
                          <a:gd name="connsiteY3" fmla="*/ 42545 h 42545"/>
                          <a:gd name="connsiteX4" fmla="*/ 36195 w 37464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42545">
                            <a:moveTo>
                              <a:pt x="36195" y="22225"/>
                            </a:moveTo>
                            <a:lnTo>
                              <a:pt x="37465" y="0"/>
                            </a:lnTo>
                            <a:lnTo>
                              <a:pt x="0" y="42545"/>
                            </a:lnTo>
                            <a:lnTo>
                              <a:pt x="18415" y="42545"/>
                            </a:lnTo>
                            <a:cubicBezTo>
                              <a:pt x="23495" y="35560"/>
                              <a:pt x="29845" y="28575"/>
                              <a:pt x="3619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" name="자유형: 도형 483">
                        <a:extLst>
                          <a:ext uri="{FF2B5EF4-FFF2-40B4-BE49-F238E27FC236}">
                            <a16:creationId xmlns="" xmlns:a16="http://schemas.microsoft.com/office/drawing/2014/main" id="{5D109E6E-67A5-14BE-1FCB-29EA6D78D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1579" y="3536950"/>
                        <a:ext cx="53340" cy="59690"/>
                      </a:xfrm>
                      <a:custGeom>
                        <a:avLst/>
                        <a:gdLst>
                          <a:gd name="connsiteX0" fmla="*/ 53340 w 53340"/>
                          <a:gd name="connsiteY0" fmla="*/ 0 h 59690"/>
                          <a:gd name="connsiteX1" fmla="*/ 31750 w 53340"/>
                          <a:gd name="connsiteY1" fmla="*/ 0 h 59690"/>
                          <a:gd name="connsiteX2" fmla="*/ 0 w 53340"/>
                          <a:gd name="connsiteY2" fmla="*/ 36195 h 59690"/>
                          <a:gd name="connsiteX3" fmla="*/ 635 w 53340"/>
                          <a:gd name="connsiteY3" fmla="*/ 59690 h 59690"/>
                          <a:gd name="connsiteX4" fmla="*/ 53340 w 5334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3340" h="59690">
                            <a:moveTo>
                              <a:pt x="53340" y="0"/>
                            </a:moveTo>
                            <a:lnTo>
                              <a:pt x="31750" y="0"/>
                            </a:lnTo>
                            <a:lnTo>
                              <a:pt x="0" y="36195"/>
                            </a:lnTo>
                            <a:lnTo>
                              <a:pt x="635" y="59690"/>
                            </a:lnTo>
                            <a:cubicBezTo>
                              <a:pt x="18415" y="39370"/>
                              <a:pt x="35560" y="19685"/>
                              <a:pt x="5334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" name="자유형: 도형 484">
                        <a:extLst>
                          <a:ext uri="{FF2B5EF4-FFF2-40B4-BE49-F238E27FC236}">
                            <a16:creationId xmlns="" xmlns:a16="http://schemas.microsoft.com/office/drawing/2014/main" id="{D61B35BC-38B6-D9AC-CB04-880D7F7DB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3804" y="3536950"/>
                        <a:ext cx="75565" cy="62229"/>
                      </a:xfrm>
                      <a:custGeom>
                        <a:avLst/>
                        <a:gdLst>
                          <a:gd name="connsiteX0" fmla="*/ 75565 w 75565"/>
                          <a:gd name="connsiteY0" fmla="*/ 0 h 62229"/>
                          <a:gd name="connsiteX1" fmla="*/ 55245 w 75565"/>
                          <a:gd name="connsiteY1" fmla="*/ 0 h 62229"/>
                          <a:gd name="connsiteX2" fmla="*/ 0 w 75565"/>
                          <a:gd name="connsiteY2" fmla="*/ 62230 h 62229"/>
                          <a:gd name="connsiteX3" fmla="*/ 20320 w 75565"/>
                          <a:gd name="connsiteY3" fmla="*/ 62230 h 62229"/>
                          <a:gd name="connsiteX4" fmla="*/ 75565 w 75565"/>
                          <a:gd name="connsiteY4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5565" h="62229">
                            <a:moveTo>
                              <a:pt x="75565" y="0"/>
                            </a:moveTo>
                            <a:lnTo>
                              <a:pt x="55245" y="0"/>
                            </a:lnTo>
                            <a:lnTo>
                              <a:pt x="0" y="62230"/>
                            </a:lnTo>
                            <a:lnTo>
                              <a:pt x="20320" y="62230"/>
                            </a:lnTo>
                            <a:cubicBezTo>
                              <a:pt x="39370" y="41275"/>
                              <a:pt x="57150" y="20320"/>
                              <a:pt x="7556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" name="자유형: 도형 485">
                        <a:extLst>
                          <a:ext uri="{FF2B5EF4-FFF2-40B4-BE49-F238E27FC236}">
                            <a16:creationId xmlns="" xmlns:a16="http://schemas.microsoft.com/office/drawing/2014/main" id="{6100361A-2E5C-9249-37BC-D05619B184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2380" y="3531870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" name="자유형: 도형 486">
                        <a:extLst>
                          <a:ext uri="{FF2B5EF4-FFF2-40B4-BE49-F238E27FC236}">
                            <a16:creationId xmlns="" xmlns:a16="http://schemas.microsoft.com/office/drawing/2014/main" id="{4C777505-8042-8E70-2EF4-44CC3C2773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42316" y="3507663"/>
                        <a:ext cx="8889" cy="120014"/>
                      </a:xfrm>
                      <a:custGeom>
                        <a:avLst/>
                        <a:gdLst>
                          <a:gd name="connsiteX0" fmla="*/ 0 w 8889"/>
                          <a:gd name="connsiteY0" fmla="*/ 0 h 120014"/>
                          <a:gd name="connsiteX1" fmla="*/ 8890 w 8889"/>
                          <a:gd name="connsiteY1" fmla="*/ 0 h 120014"/>
                          <a:gd name="connsiteX2" fmla="*/ 8890 w 8889"/>
                          <a:gd name="connsiteY2" fmla="*/ 120015 h 120014"/>
                          <a:gd name="connsiteX3" fmla="*/ 0 w 8889"/>
                          <a:gd name="connsiteY3" fmla="*/ 120015 h 120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20014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20015"/>
                            </a:lnTo>
                            <a:lnTo>
                              <a:pt x="0" y="12001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8" name="자유형: 도형 487">
                      <a:extLst>
                        <a:ext uri="{FF2B5EF4-FFF2-40B4-BE49-F238E27FC236}">
                          <a16:creationId xmlns="" xmlns:a16="http://schemas.microsoft.com/office/drawing/2014/main" id="{C4F07C4E-9FA6-AC46-EEAD-30804AE42E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4909" y="3646170"/>
                      <a:ext cx="177800" cy="6350"/>
                    </a:xfrm>
                    <a:custGeom>
                      <a:avLst/>
                      <a:gdLst>
                        <a:gd name="connsiteX0" fmla="*/ 174625 w 177800"/>
                        <a:gd name="connsiteY0" fmla="*/ 6350 h 6350"/>
                        <a:gd name="connsiteX1" fmla="*/ 3175 w 177800"/>
                        <a:gd name="connsiteY1" fmla="*/ 6350 h 6350"/>
                        <a:gd name="connsiteX2" fmla="*/ 0 w 177800"/>
                        <a:gd name="connsiteY2" fmla="*/ 3175 h 6350"/>
                        <a:gd name="connsiteX3" fmla="*/ 0 w 177800"/>
                        <a:gd name="connsiteY3" fmla="*/ 3175 h 6350"/>
                        <a:gd name="connsiteX4" fmla="*/ 3175 w 177800"/>
                        <a:gd name="connsiteY4" fmla="*/ 0 h 6350"/>
                        <a:gd name="connsiteX5" fmla="*/ 174625 w 177800"/>
                        <a:gd name="connsiteY5" fmla="*/ 0 h 6350"/>
                        <a:gd name="connsiteX6" fmla="*/ 177800 w 177800"/>
                        <a:gd name="connsiteY6" fmla="*/ 3175 h 6350"/>
                        <a:gd name="connsiteX7" fmla="*/ 177800 w 177800"/>
                        <a:gd name="connsiteY7" fmla="*/ 3175 h 6350"/>
                        <a:gd name="connsiteX8" fmla="*/ 174625 w 177800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7800" h="6350">
                          <a:moveTo>
                            <a:pt x="174625" y="6350"/>
                          </a:moveTo>
                          <a:lnTo>
                            <a:pt x="3175" y="6350"/>
                          </a:lnTo>
                          <a:cubicBezTo>
                            <a:pt x="1270" y="6350"/>
                            <a:pt x="0" y="508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1270"/>
                            <a:pt x="1270" y="0"/>
                            <a:pt x="3175" y="0"/>
                          </a:cubicBezTo>
                          <a:lnTo>
                            <a:pt x="174625" y="0"/>
                          </a:lnTo>
                          <a:cubicBezTo>
                            <a:pt x="176530" y="0"/>
                            <a:pt x="177800" y="1270"/>
                            <a:pt x="177800" y="3175"/>
                          </a:cubicBezTo>
                          <a:lnTo>
                            <a:pt x="177800" y="3175"/>
                          </a:lnTo>
                          <a:cubicBezTo>
                            <a:pt x="177800" y="5080"/>
                            <a:pt x="176530" y="6350"/>
                            <a:pt x="17462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72" name="그래픽 324">
                    <a:extLst>
                      <a:ext uri="{FF2B5EF4-FFF2-40B4-BE49-F238E27FC236}">
                        <a16:creationId xmlns="" xmlns:a16="http://schemas.microsoft.com/office/drawing/2014/main" id="{F7E25FFE-45C5-A0D1-9812-B4DE7B9B6416}"/>
                      </a:ext>
                    </a:extLst>
                  </p:cNvPr>
                  <p:cNvGrpSpPr/>
                  <p:nvPr/>
                </p:nvGrpSpPr>
                <p:grpSpPr>
                  <a:xfrm>
                    <a:off x="5875654" y="3453129"/>
                    <a:ext cx="240029" cy="206375"/>
                    <a:chOff x="5875654" y="3453129"/>
                    <a:chExt cx="240029" cy="206375"/>
                  </a:xfrm>
                </p:grpSpPr>
                <p:sp>
                  <p:nvSpPr>
                    <p:cNvPr id="110" name="자유형: 도형 489">
                      <a:extLst>
                        <a:ext uri="{FF2B5EF4-FFF2-40B4-BE49-F238E27FC236}">
                          <a16:creationId xmlns="" xmlns:a16="http://schemas.microsoft.com/office/drawing/2014/main" id="{AA9AD5A2-068C-E986-030D-7D4BCD2EF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5675"/>
                      <a:ext cx="222250" cy="159384"/>
                    </a:xfrm>
                    <a:custGeom>
                      <a:avLst/>
                      <a:gdLst>
                        <a:gd name="connsiteX0" fmla="*/ 11430 w 222250"/>
                        <a:gd name="connsiteY0" fmla="*/ 159385 h 159384"/>
                        <a:gd name="connsiteX1" fmla="*/ 217805 w 222250"/>
                        <a:gd name="connsiteY1" fmla="*/ 159385 h 159384"/>
                        <a:gd name="connsiteX2" fmla="*/ 222250 w 222250"/>
                        <a:gd name="connsiteY2" fmla="*/ 0 h 159384"/>
                        <a:gd name="connsiteX3" fmla="*/ 0 w 222250"/>
                        <a:gd name="connsiteY3" fmla="*/ 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2250" h="159384">
                          <a:moveTo>
                            <a:pt x="11430" y="159385"/>
                          </a:moveTo>
                          <a:lnTo>
                            <a:pt x="217805" y="159385"/>
                          </a:lnTo>
                          <a:lnTo>
                            <a:pt x="22225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" name="자유형: 도형 490">
                      <a:extLst>
                        <a:ext uri="{FF2B5EF4-FFF2-40B4-BE49-F238E27FC236}">
                          <a16:creationId xmlns="" xmlns:a16="http://schemas.microsoft.com/office/drawing/2014/main" id="{367D6DF9-D624-13EE-845D-E04F9FFEE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6309"/>
                      <a:ext cx="221615" cy="159385"/>
                    </a:xfrm>
                    <a:custGeom>
                      <a:avLst/>
                      <a:gdLst>
                        <a:gd name="connsiteX0" fmla="*/ 146050 w 221615"/>
                        <a:gd name="connsiteY0" fmla="*/ 115570 h 159385"/>
                        <a:gd name="connsiteX1" fmla="*/ 104775 w 221615"/>
                        <a:gd name="connsiteY1" fmla="*/ 80010 h 159385"/>
                        <a:gd name="connsiteX2" fmla="*/ 52070 w 221615"/>
                        <a:gd name="connsiteY2" fmla="*/ 60325 h 159385"/>
                        <a:gd name="connsiteX3" fmla="*/ 22860 w 221615"/>
                        <a:gd name="connsiteY3" fmla="*/ 53975 h 159385"/>
                        <a:gd name="connsiteX4" fmla="*/ 7620 w 221615"/>
                        <a:gd name="connsiteY4" fmla="*/ 52705 h 159385"/>
                        <a:gd name="connsiteX5" fmla="*/ 3810 w 221615"/>
                        <a:gd name="connsiteY5" fmla="*/ 52705 h 159385"/>
                        <a:gd name="connsiteX6" fmla="*/ 0 w 221615"/>
                        <a:gd name="connsiteY6" fmla="*/ 0 h 159385"/>
                        <a:gd name="connsiteX7" fmla="*/ 221615 w 221615"/>
                        <a:gd name="connsiteY7" fmla="*/ 0 h 159385"/>
                        <a:gd name="connsiteX8" fmla="*/ 217170 w 221615"/>
                        <a:gd name="connsiteY8" fmla="*/ 159385 h 159385"/>
                        <a:gd name="connsiteX9" fmla="*/ 169545 w 221615"/>
                        <a:gd name="connsiteY9" fmla="*/ 159385 h 159385"/>
                        <a:gd name="connsiteX10" fmla="*/ 146050 w 221615"/>
                        <a:gd name="connsiteY10" fmla="*/ 115570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1615" h="159385">
                          <a:moveTo>
                            <a:pt x="146050" y="115570"/>
                          </a:moveTo>
                          <a:cubicBezTo>
                            <a:pt x="134620" y="100330"/>
                            <a:pt x="120650" y="88900"/>
                            <a:pt x="104775" y="80010"/>
                          </a:cubicBezTo>
                          <a:cubicBezTo>
                            <a:pt x="88265" y="70485"/>
                            <a:pt x="69850" y="64770"/>
                            <a:pt x="52070" y="60325"/>
                          </a:cubicBezTo>
                          <a:cubicBezTo>
                            <a:pt x="42545" y="57785"/>
                            <a:pt x="33020" y="55880"/>
                            <a:pt x="22860" y="53975"/>
                          </a:cubicBezTo>
                          <a:cubicBezTo>
                            <a:pt x="17780" y="53340"/>
                            <a:pt x="12700" y="52705"/>
                            <a:pt x="7620" y="52705"/>
                          </a:cubicBezTo>
                          <a:cubicBezTo>
                            <a:pt x="6350" y="52705"/>
                            <a:pt x="5080" y="52705"/>
                            <a:pt x="3810" y="52705"/>
                          </a:cubicBezTo>
                          <a:lnTo>
                            <a:pt x="0" y="0"/>
                          </a:lnTo>
                          <a:lnTo>
                            <a:pt x="221615" y="0"/>
                          </a:lnTo>
                          <a:lnTo>
                            <a:pt x="217170" y="159385"/>
                          </a:lnTo>
                          <a:lnTo>
                            <a:pt x="169545" y="159385"/>
                          </a:lnTo>
                          <a:cubicBezTo>
                            <a:pt x="163830" y="142875"/>
                            <a:pt x="155575" y="128270"/>
                            <a:pt x="146050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" name="자유형: 도형 491">
                      <a:extLst>
                        <a:ext uri="{FF2B5EF4-FFF2-40B4-BE49-F238E27FC236}">
                          <a16:creationId xmlns="" xmlns:a16="http://schemas.microsoft.com/office/drawing/2014/main" id="{4C6A363F-298E-34D2-AD52-3E02A314F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5654" y="3453129"/>
                      <a:ext cx="206375" cy="66040"/>
                    </a:xfrm>
                    <a:custGeom>
                      <a:avLst/>
                      <a:gdLst>
                        <a:gd name="connsiteX0" fmla="*/ 206375 w 206375"/>
                        <a:gd name="connsiteY0" fmla="*/ 0 h 66040"/>
                        <a:gd name="connsiteX1" fmla="*/ 41910 w 206375"/>
                        <a:gd name="connsiteY1" fmla="*/ 0 h 66040"/>
                        <a:gd name="connsiteX2" fmla="*/ 0 w 206375"/>
                        <a:gd name="connsiteY2" fmla="*/ 66040 h 66040"/>
                        <a:gd name="connsiteX3" fmla="*/ 201295 w 206375"/>
                        <a:gd name="connsiteY3" fmla="*/ 66040 h 66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6375" h="66040">
                          <a:moveTo>
                            <a:pt x="206375" y="0"/>
                          </a:moveTo>
                          <a:lnTo>
                            <a:pt x="41910" y="0"/>
                          </a:lnTo>
                          <a:lnTo>
                            <a:pt x="0" y="66040"/>
                          </a:lnTo>
                          <a:lnTo>
                            <a:pt x="20129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" name="자유형: 도형 492">
                      <a:extLst>
                        <a:ext uri="{FF2B5EF4-FFF2-40B4-BE49-F238E27FC236}">
                          <a16:creationId xmlns="" xmlns:a16="http://schemas.microsoft.com/office/drawing/2014/main" id="{877525C8-4566-2CB7-B89A-A95640F65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09" y="3453765"/>
                      <a:ext cx="147955" cy="66039"/>
                    </a:xfrm>
                    <a:custGeom>
                      <a:avLst/>
                      <a:gdLst>
                        <a:gd name="connsiteX0" fmla="*/ 58420 w 147955"/>
                        <a:gd name="connsiteY0" fmla="*/ 26670 h 66039"/>
                        <a:gd name="connsiteX1" fmla="*/ 6985 w 147955"/>
                        <a:gd name="connsiteY1" fmla="*/ 1270 h 66039"/>
                        <a:gd name="connsiteX2" fmla="*/ 0 w 147955"/>
                        <a:gd name="connsiteY2" fmla="*/ 0 h 66039"/>
                        <a:gd name="connsiteX3" fmla="*/ 147955 w 147955"/>
                        <a:gd name="connsiteY3" fmla="*/ 0 h 66039"/>
                        <a:gd name="connsiteX4" fmla="*/ 142240 w 147955"/>
                        <a:gd name="connsiteY4" fmla="*/ 66040 h 66039"/>
                        <a:gd name="connsiteX5" fmla="*/ 88265 w 147955"/>
                        <a:gd name="connsiteY5" fmla="*/ 66040 h 66039"/>
                        <a:gd name="connsiteX6" fmla="*/ 58420 w 147955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7955" h="66039">
                          <a:moveTo>
                            <a:pt x="58420" y="26670"/>
                          </a:moveTo>
                          <a:cubicBezTo>
                            <a:pt x="43180" y="15240"/>
                            <a:pt x="24765" y="6350"/>
                            <a:pt x="6985" y="1270"/>
                          </a:cubicBezTo>
                          <a:cubicBezTo>
                            <a:pt x="4445" y="635"/>
                            <a:pt x="2540" y="0"/>
                            <a:pt x="0" y="0"/>
                          </a:cubicBezTo>
                          <a:lnTo>
                            <a:pt x="147955" y="0"/>
                          </a:lnTo>
                          <a:lnTo>
                            <a:pt x="142240" y="66040"/>
                          </a:lnTo>
                          <a:lnTo>
                            <a:pt x="88265" y="66040"/>
                          </a:lnTo>
                          <a:cubicBezTo>
                            <a:pt x="83185" y="48895"/>
                            <a:pt x="71120" y="36195"/>
                            <a:pt x="58420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14" name="그래픽 324">
                      <a:extLst>
                        <a:ext uri="{FF2B5EF4-FFF2-40B4-BE49-F238E27FC236}">
                          <a16:creationId xmlns="" xmlns:a16="http://schemas.microsoft.com/office/drawing/2014/main" id="{6EA73ED7-3CF6-B3EA-0408-4A6F6D0F3C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28359" y="3538220"/>
                      <a:ext cx="126365" cy="73659"/>
                      <a:chOff x="5928359" y="3538220"/>
                      <a:chExt cx="126365" cy="73659"/>
                    </a:xfrm>
                  </p:grpSpPr>
                  <p:sp>
                    <p:nvSpPr>
                      <p:cNvPr id="116" name="자유형: 도형 494">
                        <a:extLst>
                          <a:ext uri="{FF2B5EF4-FFF2-40B4-BE49-F238E27FC236}">
                            <a16:creationId xmlns="" xmlns:a16="http://schemas.microsoft.com/office/drawing/2014/main" id="{5949317A-49BA-EB3B-AD33-EA673163A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28359" y="3538220"/>
                        <a:ext cx="126365" cy="73659"/>
                      </a:xfrm>
                      <a:custGeom>
                        <a:avLst/>
                        <a:gdLst>
                          <a:gd name="connsiteX0" fmla="*/ 3175 w 126365"/>
                          <a:gd name="connsiteY0" fmla="*/ 73660 h 73659"/>
                          <a:gd name="connsiteX1" fmla="*/ 123825 w 126365"/>
                          <a:gd name="connsiteY1" fmla="*/ 73660 h 73659"/>
                          <a:gd name="connsiteX2" fmla="*/ 126365 w 126365"/>
                          <a:gd name="connsiteY2" fmla="*/ 0 h 73659"/>
                          <a:gd name="connsiteX3" fmla="*/ 0 w 126365"/>
                          <a:gd name="connsiteY3" fmla="*/ 0 h 736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6365" h="73659">
                            <a:moveTo>
                              <a:pt x="3175" y="73660"/>
                            </a:moveTo>
                            <a:lnTo>
                              <a:pt x="123825" y="73660"/>
                            </a:lnTo>
                            <a:lnTo>
                              <a:pt x="12636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7" name="자유형: 도형 495">
                        <a:extLst>
                          <a:ext uri="{FF2B5EF4-FFF2-40B4-BE49-F238E27FC236}">
                            <a16:creationId xmlns="" xmlns:a16="http://schemas.microsoft.com/office/drawing/2014/main" id="{801F885C-5B95-3874-5DAE-75C78EAA18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5979" y="3543934"/>
                        <a:ext cx="111125" cy="62230"/>
                      </a:xfrm>
                      <a:custGeom>
                        <a:avLst/>
                        <a:gdLst>
                          <a:gd name="connsiteX0" fmla="*/ 3175 w 111125"/>
                          <a:gd name="connsiteY0" fmla="*/ 62230 h 62230"/>
                          <a:gd name="connsiteX1" fmla="*/ 108585 w 111125"/>
                          <a:gd name="connsiteY1" fmla="*/ 62230 h 62230"/>
                          <a:gd name="connsiteX2" fmla="*/ 111125 w 111125"/>
                          <a:gd name="connsiteY2" fmla="*/ 0 h 62230"/>
                          <a:gd name="connsiteX3" fmla="*/ 0 w 111125"/>
                          <a:gd name="connsiteY3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1125" h="62230">
                            <a:moveTo>
                              <a:pt x="3175" y="62230"/>
                            </a:moveTo>
                            <a:lnTo>
                              <a:pt x="108585" y="62230"/>
                            </a:lnTo>
                            <a:lnTo>
                              <a:pt x="11112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8" name="자유형: 도형 496">
                        <a:extLst>
                          <a:ext uri="{FF2B5EF4-FFF2-40B4-BE49-F238E27FC236}">
                            <a16:creationId xmlns="" xmlns:a16="http://schemas.microsoft.com/office/drawing/2014/main" id="{7FD34498-D555-6217-8EE5-37A2090214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7250" y="3563620"/>
                        <a:ext cx="36829" cy="42545"/>
                      </a:xfrm>
                      <a:custGeom>
                        <a:avLst/>
                        <a:gdLst>
                          <a:gd name="connsiteX0" fmla="*/ 635 w 36829"/>
                          <a:gd name="connsiteY0" fmla="*/ 22225 h 42545"/>
                          <a:gd name="connsiteX1" fmla="*/ 0 w 36829"/>
                          <a:gd name="connsiteY1" fmla="*/ 0 h 42545"/>
                          <a:gd name="connsiteX2" fmla="*/ 36830 w 36829"/>
                          <a:gd name="connsiteY2" fmla="*/ 42545 h 42545"/>
                          <a:gd name="connsiteX3" fmla="*/ 18415 w 36829"/>
                          <a:gd name="connsiteY3" fmla="*/ 42545 h 42545"/>
                          <a:gd name="connsiteX4" fmla="*/ 635 w 36829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829" h="42545">
                            <a:moveTo>
                              <a:pt x="635" y="22225"/>
                            </a:moveTo>
                            <a:lnTo>
                              <a:pt x="0" y="0"/>
                            </a:lnTo>
                            <a:lnTo>
                              <a:pt x="36830" y="42545"/>
                            </a:lnTo>
                            <a:lnTo>
                              <a:pt x="18415" y="42545"/>
                            </a:lnTo>
                            <a:cubicBezTo>
                              <a:pt x="12700" y="36195"/>
                              <a:pt x="6985" y="29210"/>
                              <a:pt x="63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9" name="자유형: 도형 497">
                        <a:extLst>
                          <a:ext uri="{FF2B5EF4-FFF2-40B4-BE49-F238E27FC236}">
                            <a16:creationId xmlns="" xmlns:a16="http://schemas.microsoft.com/office/drawing/2014/main" id="{0DF534DE-F81D-F75A-AB3F-0C5368DF95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3129" y="3543934"/>
                        <a:ext cx="52070" cy="59690"/>
                      </a:xfrm>
                      <a:custGeom>
                        <a:avLst/>
                        <a:gdLst>
                          <a:gd name="connsiteX0" fmla="*/ 0 w 52070"/>
                          <a:gd name="connsiteY0" fmla="*/ 0 h 59690"/>
                          <a:gd name="connsiteX1" fmla="*/ 20955 w 52070"/>
                          <a:gd name="connsiteY1" fmla="*/ 0 h 59690"/>
                          <a:gd name="connsiteX2" fmla="*/ 52070 w 52070"/>
                          <a:gd name="connsiteY2" fmla="*/ 36195 h 59690"/>
                          <a:gd name="connsiteX3" fmla="*/ 51435 w 52070"/>
                          <a:gd name="connsiteY3" fmla="*/ 59690 h 59690"/>
                          <a:gd name="connsiteX4" fmla="*/ 0 w 5207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2070" h="59690">
                            <a:moveTo>
                              <a:pt x="0" y="0"/>
                            </a:moveTo>
                            <a:lnTo>
                              <a:pt x="20955" y="0"/>
                            </a:lnTo>
                            <a:lnTo>
                              <a:pt x="52070" y="36195"/>
                            </a:lnTo>
                            <a:lnTo>
                              <a:pt x="51435" y="59690"/>
                            </a:lnTo>
                            <a:cubicBezTo>
                              <a:pt x="34290" y="39370"/>
                              <a:pt x="17145" y="1968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0" name="자유형: 도형 498">
                        <a:extLst>
                          <a:ext uri="{FF2B5EF4-FFF2-40B4-BE49-F238E27FC236}">
                            <a16:creationId xmlns="" xmlns:a16="http://schemas.microsoft.com/office/drawing/2014/main" id="{4E8E4DDD-DB69-2FD2-C8A0-B0C4D43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49315" y="3543934"/>
                        <a:ext cx="74294" cy="62230"/>
                      </a:xfrm>
                      <a:custGeom>
                        <a:avLst/>
                        <a:gdLst>
                          <a:gd name="connsiteX0" fmla="*/ 0 w 74294"/>
                          <a:gd name="connsiteY0" fmla="*/ 0 h 62230"/>
                          <a:gd name="connsiteX1" fmla="*/ 20320 w 74294"/>
                          <a:gd name="connsiteY1" fmla="*/ 0 h 62230"/>
                          <a:gd name="connsiteX2" fmla="*/ 74295 w 74294"/>
                          <a:gd name="connsiteY2" fmla="*/ 62230 h 62230"/>
                          <a:gd name="connsiteX3" fmla="*/ 53975 w 74294"/>
                          <a:gd name="connsiteY3" fmla="*/ 62230 h 62230"/>
                          <a:gd name="connsiteX4" fmla="*/ 0 w 74294"/>
                          <a:gd name="connsiteY4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294" h="62230">
                            <a:moveTo>
                              <a:pt x="0" y="0"/>
                            </a:moveTo>
                            <a:lnTo>
                              <a:pt x="20320" y="0"/>
                            </a:lnTo>
                            <a:lnTo>
                              <a:pt x="74295" y="62230"/>
                            </a:lnTo>
                            <a:lnTo>
                              <a:pt x="53975" y="62230"/>
                            </a:lnTo>
                            <a:cubicBezTo>
                              <a:pt x="36195" y="41910"/>
                              <a:pt x="17780" y="2095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1" name="자유형: 도형 499">
                        <a:extLst>
                          <a:ext uri="{FF2B5EF4-FFF2-40B4-BE49-F238E27FC236}">
                            <a16:creationId xmlns="" xmlns:a16="http://schemas.microsoft.com/office/drawing/2014/main" id="{32A79E87-C92C-5674-6289-4FC10D0C3906}"/>
                          </a:ext>
                        </a:extLst>
                      </p:cNvPr>
                      <p:cNvSpPr/>
                      <p:nvPr/>
                    </p:nvSpPr>
                    <p:spPr>
                      <a:xfrm rot="-10800000">
                        <a:off x="5987605" y="3539299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2" name="자유형: 도형 500">
                        <a:extLst>
                          <a:ext uri="{FF2B5EF4-FFF2-40B4-BE49-F238E27FC236}">
                            <a16:creationId xmlns="" xmlns:a16="http://schemas.microsoft.com/office/drawing/2014/main" id="{A0E50DB0-0831-3DDF-2BDC-5B1E63ED277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7097" y="3516731"/>
                        <a:ext cx="8889" cy="117475"/>
                      </a:xfrm>
                      <a:custGeom>
                        <a:avLst/>
                        <a:gdLst>
                          <a:gd name="connsiteX0" fmla="*/ 0 w 8889"/>
                          <a:gd name="connsiteY0" fmla="*/ 0 h 117475"/>
                          <a:gd name="connsiteX1" fmla="*/ 8890 w 8889"/>
                          <a:gd name="connsiteY1" fmla="*/ 0 h 117475"/>
                          <a:gd name="connsiteX2" fmla="*/ 8890 w 8889"/>
                          <a:gd name="connsiteY2" fmla="*/ 117475 h 117475"/>
                          <a:gd name="connsiteX3" fmla="*/ 0 w 8889"/>
                          <a:gd name="connsiteY3" fmla="*/ 117475 h 1174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17475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17475"/>
                            </a:lnTo>
                            <a:lnTo>
                              <a:pt x="0" y="11747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5" name="자유형: 도형 501">
                      <a:extLst>
                        <a:ext uri="{FF2B5EF4-FFF2-40B4-BE49-F238E27FC236}">
                          <a16:creationId xmlns="" xmlns:a16="http://schemas.microsoft.com/office/drawing/2014/main" id="{E0AD36B5-35D8-8FAD-473E-F7D8A34E63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245" y="3653154"/>
                      <a:ext cx="174625" cy="6350"/>
                    </a:xfrm>
                    <a:custGeom>
                      <a:avLst/>
                      <a:gdLst>
                        <a:gd name="connsiteX0" fmla="*/ 3175 w 174625"/>
                        <a:gd name="connsiteY0" fmla="*/ 6350 h 6350"/>
                        <a:gd name="connsiteX1" fmla="*/ 171450 w 174625"/>
                        <a:gd name="connsiteY1" fmla="*/ 6350 h 6350"/>
                        <a:gd name="connsiteX2" fmla="*/ 174625 w 174625"/>
                        <a:gd name="connsiteY2" fmla="*/ 3175 h 6350"/>
                        <a:gd name="connsiteX3" fmla="*/ 174625 w 174625"/>
                        <a:gd name="connsiteY3" fmla="*/ 3175 h 6350"/>
                        <a:gd name="connsiteX4" fmla="*/ 171450 w 174625"/>
                        <a:gd name="connsiteY4" fmla="*/ 0 h 6350"/>
                        <a:gd name="connsiteX5" fmla="*/ 3175 w 174625"/>
                        <a:gd name="connsiteY5" fmla="*/ 0 h 6350"/>
                        <a:gd name="connsiteX6" fmla="*/ 0 w 174625"/>
                        <a:gd name="connsiteY6" fmla="*/ 3175 h 6350"/>
                        <a:gd name="connsiteX7" fmla="*/ 0 w 174625"/>
                        <a:gd name="connsiteY7" fmla="*/ 3175 h 6350"/>
                        <a:gd name="connsiteX8" fmla="*/ 3175 w 174625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625" h="6350">
                          <a:moveTo>
                            <a:pt x="3175" y="6350"/>
                          </a:moveTo>
                          <a:lnTo>
                            <a:pt x="171450" y="6350"/>
                          </a:lnTo>
                          <a:cubicBezTo>
                            <a:pt x="173355" y="6350"/>
                            <a:pt x="174625" y="5080"/>
                            <a:pt x="174625" y="3175"/>
                          </a:cubicBezTo>
                          <a:lnTo>
                            <a:pt x="174625" y="3175"/>
                          </a:lnTo>
                          <a:cubicBezTo>
                            <a:pt x="174625" y="1270"/>
                            <a:pt x="173355" y="0"/>
                            <a:pt x="171450" y="0"/>
                          </a:cubicBezTo>
                          <a:lnTo>
                            <a:pt x="3175" y="0"/>
                          </a:lnTo>
                          <a:cubicBezTo>
                            <a:pt x="1270" y="0"/>
                            <a:pt x="0" y="127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5080"/>
                            <a:pt x="1270" y="6350"/>
                            <a:pt x="317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73" name="자유형: 도형 502">
                    <a:extLst>
                      <a:ext uri="{FF2B5EF4-FFF2-40B4-BE49-F238E27FC236}">
                        <a16:creationId xmlns="" xmlns:a16="http://schemas.microsoft.com/office/drawing/2014/main" id="{C0ADA91C-C1CD-8D2A-A924-C2C8382BC1B2}"/>
                      </a:ext>
                    </a:extLst>
                  </p:cNvPr>
                  <p:cNvSpPr/>
                  <p:nvPr/>
                </p:nvSpPr>
                <p:spPr>
                  <a:xfrm>
                    <a:off x="6049009" y="3380740"/>
                    <a:ext cx="189230" cy="275589"/>
                  </a:xfrm>
                  <a:custGeom>
                    <a:avLst/>
                    <a:gdLst>
                      <a:gd name="connsiteX0" fmla="*/ 94615 w 189230"/>
                      <a:gd name="connsiteY0" fmla="*/ 0 h 275589"/>
                      <a:gd name="connsiteX1" fmla="*/ 0 w 189230"/>
                      <a:gd name="connsiteY1" fmla="*/ 78105 h 275589"/>
                      <a:gd name="connsiteX2" fmla="*/ 16510 w 189230"/>
                      <a:gd name="connsiteY2" fmla="*/ 275590 h 275589"/>
                      <a:gd name="connsiteX3" fmla="*/ 184785 w 189230"/>
                      <a:gd name="connsiteY3" fmla="*/ 275590 h 275589"/>
                      <a:gd name="connsiteX4" fmla="*/ 189230 w 189230"/>
                      <a:gd name="connsiteY4" fmla="*/ 78105 h 275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30" h="275589">
                        <a:moveTo>
                          <a:pt x="94615" y="0"/>
                        </a:moveTo>
                        <a:lnTo>
                          <a:pt x="0" y="78105"/>
                        </a:lnTo>
                        <a:lnTo>
                          <a:pt x="16510" y="275590"/>
                        </a:lnTo>
                        <a:lnTo>
                          <a:pt x="184785" y="275590"/>
                        </a:lnTo>
                        <a:lnTo>
                          <a:pt x="189230" y="78105"/>
                        </a:lnTo>
                        <a:close/>
                      </a:path>
                    </a:pathLst>
                  </a:custGeom>
                  <a:solidFill>
                    <a:srgbClr val="FDF0E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자유형: 도형 503">
                    <a:extLst>
                      <a:ext uri="{FF2B5EF4-FFF2-40B4-BE49-F238E27FC236}">
                        <a16:creationId xmlns="" xmlns:a16="http://schemas.microsoft.com/office/drawing/2014/main" id="{DA3811EA-6D92-D374-859C-78265B5B477E}"/>
                      </a:ext>
                    </a:extLst>
                  </p:cNvPr>
                  <p:cNvSpPr/>
                  <p:nvPr/>
                </p:nvSpPr>
                <p:spPr>
                  <a:xfrm>
                    <a:off x="6233795" y="3446779"/>
                    <a:ext cx="33654" cy="209550"/>
                  </a:xfrm>
                  <a:custGeom>
                    <a:avLst/>
                    <a:gdLst>
                      <a:gd name="connsiteX0" fmla="*/ 33655 w 33654"/>
                      <a:gd name="connsiteY0" fmla="*/ 0 h 209550"/>
                      <a:gd name="connsiteX1" fmla="*/ 25400 w 33654"/>
                      <a:gd name="connsiteY1" fmla="*/ 200660 h 209550"/>
                      <a:gd name="connsiteX2" fmla="*/ 0 w 33654"/>
                      <a:gd name="connsiteY2" fmla="*/ 209550 h 209550"/>
                      <a:gd name="connsiteX3" fmla="*/ 4445 w 33654"/>
                      <a:gd name="connsiteY3" fmla="*/ 12065 h 20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54" h="209550">
                        <a:moveTo>
                          <a:pt x="33655" y="0"/>
                        </a:moveTo>
                        <a:lnTo>
                          <a:pt x="25400" y="200660"/>
                        </a:lnTo>
                        <a:lnTo>
                          <a:pt x="0" y="209550"/>
                        </a:lnTo>
                        <a:lnTo>
                          <a:pt x="4445" y="12065"/>
                        </a:lnTo>
                        <a:close/>
                      </a:path>
                    </a:pathLst>
                  </a:custGeom>
                  <a:solidFill>
                    <a:srgbClr val="F9D5C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504">
                    <a:extLst>
                      <a:ext uri="{FF2B5EF4-FFF2-40B4-BE49-F238E27FC236}">
                        <a16:creationId xmlns="" xmlns:a16="http://schemas.microsoft.com/office/drawing/2014/main" id="{BE4E2E5C-7269-6EC1-8510-1271089D07F3}"/>
                      </a:ext>
                    </a:extLst>
                  </p:cNvPr>
                  <p:cNvSpPr/>
                  <p:nvPr/>
                </p:nvSpPr>
                <p:spPr>
                  <a:xfrm>
                    <a:off x="6143625" y="3361690"/>
                    <a:ext cx="132715" cy="97154"/>
                  </a:xfrm>
                  <a:custGeom>
                    <a:avLst/>
                    <a:gdLst>
                      <a:gd name="connsiteX0" fmla="*/ 107315 w 132715"/>
                      <a:gd name="connsiteY0" fmla="*/ 97155 h 97154"/>
                      <a:gd name="connsiteX1" fmla="*/ 132715 w 132715"/>
                      <a:gd name="connsiteY1" fmla="*/ 83820 h 97154"/>
                      <a:gd name="connsiteX2" fmla="*/ 35560 w 132715"/>
                      <a:gd name="connsiteY2" fmla="*/ 0 h 97154"/>
                      <a:gd name="connsiteX3" fmla="*/ 0 w 132715"/>
                      <a:gd name="connsiteY3" fmla="*/ 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715" h="97154">
                        <a:moveTo>
                          <a:pt x="107315" y="97155"/>
                        </a:moveTo>
                        <a:lnTo>
                          <a:pt x="132715" y="83820"/>
                        </a:lnTo>
                        <a:lnTo>
                          <a:pt x="3556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B5E5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505">
                    <a:extLst>
                      <a:ext uri="{FF2B5EF4-FFF2-40B4-BE49-F238E27FC236}">
                        <a16:creationId xmlns="" xmlns:a16="http://schemas.microsoft.com/office/drawing/2014/main" id="{92F60FD2-D4EC-6E98-A628-10B70B14E50E}"/>
                      </a:ext>
                    </a:extLst>
                  </p:cNvPr>
                  <p:cNvSpPr/>
                  <p:nvPr/>
                </p:nvSpPr>
                <p:spPr>
                  <a:xfrm>
                    <a:off x="6035040" y="3361690"/>
                    <a:ext cx="215900" cy="97154"/>
                  </a:xfrm>
                  <a:custGeom>
                    <a:avLst/>
                    <a:gdLst>
                      <a:gd name="connsiteX0" fmla="*/ 13970 w 215900"/>
                      <a:gd name="connsiteY0" fmla="*/ 97155 h 97154"/>
                      <a:gd name="connsiteX1" fmla="*/ 0 w 215900"/>
                      <a:gd name="connsiteY1" fmla="*/ 97155 h 97154"/>
                      <a:gd name="connsiteX2" fmla="*/ 108585 w 215900"/>
                      <a:gd name="connsiteY2" fmla="*/ 0 h 97154"/>
                      <a:gd name="connsiteX3" fmla="*/ 215900 w 215900"/>
                      <a:gd name="connsiteY3" fmla="*/ 97155 h 97154"/>
                      <a:gd name="connsiteX4" fmla="*/ 203200 w 215900"/>
                      <a:gd name="connsiteY4" fmla="*/ 97155 h 97154"/>
                      <a:gd name="connsiteX5" fmla="*/ 108585 w 215900"/>
                      <a:gd name="connsiteY5" fmla="*/ 1905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900" h="97154">
                        <a:moveTo>
                          <a:pt x="13970" y="97155"/>
                        </a:moveTo>
                        <a:lnTo>
                          <a:pt x="0" y="97155"/>
                        </a:lnTo>
                        <a:lnTo>
                          <a:pt x="108585" y="0"/>
                        </a:lnTo>
                        <a:lnTo>
                          <a:pt x="215900" y="97155"/>
                        </a:lnTo>
                        <a:lnTo>
                          <a:pt x="203200" y="97155"/>
                        </a:lnTo>
                        <a:lnTo>
                          <a:pt x="108585" y="19050"/>
                        </a:lnTo>
                        <a:close/>
                      </a:path>
                    </a:pathLst>
                  </a:custGeom>
                  <a:solidFill>
                    <a:srgbClr val="B2867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506">
                    <a:extLst>
                      <a:ext uri="{FF2B5EF4-FFF2-40B4-BE49-F238E27FC236}">
                        <a16:creationId xmlns="" xmlns:a16="http://schemas.microsoft.com/office/drawing/2014/main" id="{1C234B39-06B1-72E9-5D40-25A39F6A729B}"/>
                      </a:ext>
                    </a:extLst>
                  </p:cNvPr>
                  <p:cNvSpPr/>
                  <p:nvPr/>
                </p:nvSpPr>
                <p:spPr>
                  <a:xfrm>
                    <a:off x="6007734" y="3503929"/>
                    <a:ext cx="259080" cy="26670"/>
                  </a:xfrm>
                  <a:custGeom>
                    <a:avLst/>
                    <a:gdLst>
                      <a:gd name="connsiteX0" fmla="*/ 31115 w 259080"/>
                      <a:gd name="connsiteY0" fmla="*/ 0 h 26670"/>
                      <a:gd name="connsiteX1" fmla="*/ 0 w 259080"/>
                      <a:gd name="connsiteY1" fmla="*/ 26670 h 26670"/>
                      <a:gd name="connsiteX2" fmla="*/ 259080 w 259080"/>
                      <a:gd name="connsiteY2" fmla="*/ 26670 h 26670"/>
                      <a:gd name="connsiteX3" fmla="*/ 240030 w 259080"/>
                      <a:gd name="connsiteY3" fmla="*/ 0 h 2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080" h="26670">
                        <a:moveTo>
                          <a:pt x="31115" y="0"/>
                        </a:moveTo>
                        <a:lnTo>
                          <a:pt x="0" y="26670"/>
                        </a:lnTo>
                        <a:lnTo>
                          <a:pt x="259080" y="26670"/>
                        </a:lnTo>
                        <a:lnTo>
                          <a:pt x="240030" y="0"/>
                        </a:lnTo>
                        <a:close/>
                      </a:path>
                    </a:pathLst>
                  </a:custGeom>
                  <a:solidFill>
                    <a:srgbClr val="584341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507">
                    <a:extLst>
                      <a:ext uri="{FF2B5EF4-FFF2-40B4-BE49-F238E27FC236}">
                        <a16:creationId xmlns="" xmlns:a16="http://schemas.microsoft.com/office/drawing/2014/main" id="{DEE924E7-2386-1446-A7CF-4606F7911709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0600"/>
                    <a:ext cx="258445" cy="4445"/>
                  </a:xfrm>
                  <a:custGeom>
                    <a:avLst/>
                    <a:gdLst>
                      <a:gd name="connsiteX0" fmla="*/ 0 w 258445"/>
                      <a:gd name="connsiteY0" fmla="*/ 0 h 4445"/>
                      <a:gd name="connsiteX1" fmla="*/ 258445 w 258445"/>
                      <a:gd name="connsiteY1" fmla="*/ 0 h 4445"/>
                      <a:gd name="connsiteX2" fmla="*/ 258445 w 258445"/>
                      <a:gd name="connsiteY2" fmla="*/ 4445 h 4445"/>
                      <a:gd name="connsiteX3" fmla="*/ 0 w 258445"/>
                      <a:gd name="connsiteY3" fmla="*/ 4445 h 4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8445" h="4445">
                        <a:moveTo>
                          <a:pt x="0" y="0"/>
                        </a:moveTo>
                        <a:lnTo>
                          <a:pt x="258445" y="0"/>
                        </a:lnTo>
                        <a:lnTo>
                          <a:pt x="258445" y="4445"/>
                        </a:lnTo>
                        <a:lnTo>
                          <a:pt x="0" y="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" name="자유형: 도형 508">
                    <a:extLst>
                      <a:ext uri="{FF2B5EF4-FFF2-40B4-BE49-F238E27FC236}">
                        <a16:creationId xmlns="" xmlns:a16="http://schemas.microsoft.com/office/drawing/2014/main" id="{1F93087A-9FD0-15D2-AD65-891110747CA1}"/>
                      </a:ext>
                    </a:extLst>
                  </p:cNvPr>
                  <p:cNvSpPr/>
                  <p:nvPr/>
                </p:nvSpPr>
                <p:spPr>
                  <a:xfrm>
                    <a:off x="6007734" y="3656329"/>
                    <a:ext cx="259715" cy="6985"/>
                  </a:xfrm>
                  <a:custGeom>
                    <a:avLst/>
                    <a:gdLst>
                      <a:gd name="connsiteX0" fmla="*/ 0 w 259715"/>
                      <a:gd name="connsiteY0" fmla="*/ 6985 h 6985"/>
                      <a:gd name="connsiteX1" fmla="*/ 57785 w 259715"/>
                      <a:gd name="connsiteY1" fmla="*/ 0 h 6985"/>
                      <a:gd name="connsiteX2" fmla="*/ 226060 w 259715"/>
                      <a:gd name="connsiteY2" fmla="*/ 0 h 6985"/>
                      <a:gd name="connsiteX3" fmla="*/ 259715 w 259715"/>
                      <a:gd name="connsiteY3" fmla="*/ 6985 h 6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715" h="6985">
                        <a:moveTo>
                          <a:pt x="0" y="6985"/>
                        </a:moveTo>
                        <a:lnTo>
                          <a:pt x="57785" y="0"/>
                        </a:lnTo>
                        <a:lnTo>
                          <a:pt x="226060" y="0"/>
                        </a:lnTo>
                        <a:lnTo>
                          <a:pt x="259715" y="6985"/>
                        </a:lnTo>
                        <a:close/>
                      </a:path>
                    </a:pathLst>
                  </a:custGeom>
                  <a:solidFill>
                    <a:srgbClr val="9F937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509">
                    <a:extLst>
                      <a:ext uri="{FF2B5EF4-FFF2-40B4-BE49-F238E27FC236}">
                        <a16:creationId xmlns="" xmlns:a16="http://schemas.microsoft.com/office/drawing/2014/main" id="{E6517957-3495-47AE-094E-137C90E23FB5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5045"/>
                    <a:ext cx="5079" cy="128904"/>
                  </a:xfrm>
                  <a:custGeom>
                    <a:avLst/>
                    <a:gdLst>
                      <a:gd name="connsiteX0" fmla="*/ 0 w 5079"/>
                      <a:gd name="connsiteY0" fmla="*/ 0 h 128904"/>
                      <a:gd name="connsiteX1" fmla="*/ 5080 w 5079"/>
                      <a:gd name="connsiteY1" fmla="*/ 0 h 128904"/>
                      <a:gd name="connsiteX2" fmla="*/ 5080 w 5079"/>
                      <a:gd name="connsiteY2" fmla="*/ 128905 h 128904"/>
                      <a:gd name="connsiteX3" fmla="*/ 0 w 5079"/>
                      <a:gd name="connsiteY3" fmla="*/ 128905 h 128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79" h="128904">
                        <a:moveTo>
                          <a:pt x="0" y="0"/>
                        </a:moveTo>
                        <a:lnTo>
                          <a:pt x="5080" y="0"/>
                        </a:lnTo>
                        <a:lnTo>
                          <a:pt x="5080" y="128905"/>
                        </a:lnTo>
                        <a:lnTo>
                          <a:pt x="0" y="1289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510">
                    <a:extLst>
                      <a:ext uri="{FF2B5EF4-FFF2-40B4-BE49-F238E27FC236}">
                        <a16:creationId xmlns="" xmlns:a16="http://schemas.microsoft.com/office/drawing/2014/main" id="{170D7381-BB14-6C49-95ED-0AF0DFA23E7C}"/>
                      </a:ext>
                    </a:extLst>
                  </p:cNvPr>
                  <p:cNvSpPr/>
                  <p:nvPr/>
                </p:nvSpPr>
                <p:spPr>
                  <a:xfrm>
                    <a:off x="6261100" y="3532504"/>
                    <a:ext cx="5714" cy="133350"/>
                  </a:xfrm>
                  <a:custGeom>
                    <a:avLst/>
                    <a:gdLst>
                      <a:gd name="connsiteX0" fmla="*/ 0 w 5714"/>
                      <a:gd name="connsiteY0" fmla="*/ 0 h 133350"/>
                      <a:gd name="connsiteX1" fmla="*/ 5715 w 5714"/>
                      <a:gd name="connsiteY1" fmla="*/ 0 h 133350"/>
                      <a:gd name="connsiteX2" fmla="*/ 5715 w 5714"/>
                      <a:gd name="connsiteY2" fmla="*/ 133350 h 133350"/>
                      <a:gd name="connsiteX3" fmla="*/ 0 w 5714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4" h="133350">
                        <a:moveTo>
                          <a:pt x="0" y="0"/>
                        </a:moveTo>
                        <a:lnTo>
                          <a:pt x="5715" y="0"/>
                        </a:lnTo>
                        <a:lnTo>
                          <a:pt x="5715" y="133350"/>
                        </a:lnTo>
                        <a:lnTo>
                          <a:pt x="0" y="13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" name="자유형: 도형 511">
                    <a:extLst>
                      <a:ext uri="{FF2B5EF4-FFF2-40B4-BE49-F238E27FC236}">
                        <a16:creationId xmlns="" xmlns:a16="http://schemas.microsoft.com/office/drawing/2014/main" id="{40C39289-A3D7-3BE5-291E-2CF1425692C8}"/>
                      </a:ext>
                    </a:extLst>
                  </p:cNvPr>
                  <p:cNvSpPr/>
                  <p:nvPr/>
                </p:nvSpPr>
                <p:spPr>
                  <a:xfrm>
                    <a:off x="6000115" y="3663315"/>
                    <a:ext cx="276225" cy="6350"/>
                  </a:xfrm>
                  <a:custGeom>
                    <a:avLst/>
                    <a:gdLst>
                      <a:gd name="connsiteX0" fmla="*/ 273050 w 276225"/>
                      <a:gd name="connsiteY0" fmla="*/ 6350 h 6350"/>
                      <a:gd name="connsiteX1" fmla="*/ 3175 w 276225"/>
                      <a:gd name="connsiteY1" fmla="*/ 6350 h 6350"/>
                      <a:gd name="connsiteX2" fmla="*/ 0 w 276225"/>
                      <a:gd name="connsiteY2" fmla="*/ 3175 h 6350"/>
                      <a:gd name="connsiteX3" fmla="*/ 0 w 276225"/>
                      <a:gd name="connsiteY3" fmla="*/ 3175 h 6350"/>
                      <a:gd name="connsiteX4" fmla="*/ 3175 w 276225"/>
                      <a:gd name="connsiteY4" fmla="*/ 0 h 6350"/>
                      <a:gd name="connsiteX5" fmla="*/ 273050 w 276225"/>
                      <a:gd name="connsiteY5" fmla="*/ 0 h 6350"/>
                      <a:gd name="connsiteX6" fmla="*/ 276225 w 276225"/>
                      <a:gd name="connsiteY6" fmla="*/ 3175 h 6350"/>
                      <a:gd name="connsiteX7" fmla="*/ 276225 w 276225"/>
                      <a:gd name="connsiteY7" fmla="*/ 3175 h 6350"/>
                      <a:gd name="connsiteX8" fmla="*/ 273050 w 276225"/>
                      <a:gd name="connsiteY8" fmla="*/ 635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225" h="6350">
                        <a:moveTo>
                          <a:pt x="273050" y="6350"/>
                        </a:moveTo>
                        <a:lnTo>
                          <a:pt x="3175" y="6350"/>
                        </a:lnTo>
                        <a:cubicBezTo>
                          <a:pt x="1270" y="6350"/>
                          <a:pt x="0" y="5080"/>
                          <a:pt x="0" y="3175"/>
                        </a:cubicBezTo>
                        <a:lnTo>
                          <a:pt x="0" y="3175"/>
                        </a:lnTo>
                        <a:cubicBezTo>
                          <a:pt x="0" y="1270"/>
                          <a:pt x="1270" y="0"/>
                          <a:pt x="3175" y="0"/>
                        </a:cubicBezTo>
                        <a:lnTo>
                          <a:pt x="273050" y="0"/>
                        </a:lnTo>
                        <a:cubicBezTo>
                          <a:pt x="274955" y="0"/>
                          <a:pt x="276225" y="1270"/>
                          <a:pt x="276225" y="3175"/>
                        </a:cubicBezTo>
                        <a:lnTo>
                          <a:pt x="276225" y="3175"/>
                        </a:lnTo>
                        <a:cubicBezTo>
                          <a:pt x="276225" y="5080"/>
                          <a:pt x="274955" y="6350"/>
                          <a:pt x="273050" y="635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324">
                    <a:extLst>
                      <a:ext uri="{FF2B5EF4-FFF2-40B4-BE49-F238E27FC236}">
                        <a16:creationId xmlns="" xmlns:a16="http://schemas.microsoft.com/office/drawing/2014/main" id="{71DDE007-B157-40FB-16E6-B5434508D114}"/>
                      </a:ext>
                    </a:extLst>
                  </p:cNvPr>
                  <p:cNvGrpSpPr/>
                  <p:nvPr/>
                </p:nvGrpSpPr>
                <p:grpSpPr>
                  <a:xfrm>
                    <a:off x="6113145" y="3426459"/>
                    <a:ext cx="58420" cy="58420"/>
                    <a:chOff x="6113145" y="3426459"/>
                    <a:chExt cx="58420" cy="58420"/>
                  </a:xfrm>
                </p:grpSpPr>
                <p:sp>
                  <p:nvSpPr>
                    <p:cNvPr id="106" name="자유형: 도형 513">
                      <a:extLst>
                        <a:ext uri="{FF2B5EF4-FFF2-40B4-BE49-F238E27FC236}">
                          <a16:creationId xmlns="" xmlns:a16="http://schemas.microsoft.com/office/drawing/2014/main" id="{B84D4165-D54C-43D6-EA8F-42B1EA78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145" y="3426459"/>
                      <a:ext cx="58420" cy="58420"/>
                    </a:xfrm>
                    <a:custGeom>
                      <a:avLst/>
                      <a:gdLst>
                        <a:gd name="connsiteX0" fmla="*/ 58420 w 58420"/>
                        <a:gd name="connsiteY0" fmla="*/ 29210 h 58420"/>
                        <a:gd name="connsiteX1" fmla="*/ 29210 w 58420"/>
                        <a:gd name="connsiteY1" fmla="*/ 58420 h 58420"/>
                        <a:gd name="connsiteX2" fmla="*/ 0 w 58420"/>
                        <a:gd name="connsiteY2" fmla="*/ 29210 h 58420"/>
                        <a:gd name="connsiteX3" fmla="*/ 29210 w 58420"/>
                        <a:gd name="connsiteY3" fmla="*/ 0 h 58420"/>
                        <a:gd name="connsiteX4" fmla="*/ 58420 w 58420"/>
                        <a:gd name="connsiteY4" fmla="*/ 29210 h 58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" h="58420">
                          <a:moveTo>
                            <a:pt x="58420" y="29210"/>
                          </a:moveTo>
                          <a:cubicBezTo>
                            <a:pt x="58420" y="45085"/>
                            <a:pt x="45085" y="58420"/>
                            <a:pt x="29210" y="58420"/>
                          </a:cubicBezTo>
                          <a:cubicBezTo>
                            <a:pt x="13335" y="58420"/>
                            <a:pt x="0" y="45085"/>
                            <a:pt x="0" y="29210"/>
                          </a:cubicBezTo>
                          <a:cubicBezTo>
                            <a:pt x="0" y="13335"/>
                            <a:pt x="13335" y="0"/>
                            <a:pt x="29210" y="0"/>
                          </a:cubicBezTo>
                          <a:cubicBezTo>
                            <a:pt x="45085" y="0"/>
                            <a:pt x="58420" y="13335"/>
                            <a:pt x="58420" y="29210"/>
                          </a:cubicBez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" name="자유형: 도형 514">
                      <a:extLst>
                        <a:ext uri="{FF2B5EF4-FFF2-40B4-BE49-F238E27FC236}">
                          <a16:creationId xmlns="" xmlns:a16="http://schemas.microsoft.com/office/drawing/2014/main" id="{EB94927F-183A-9C0B-24C4-C33846189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495" y="3433445"/>
                      <a:ext cx="44450" cy="44450"/>
                    </a:xfrm>
                    <a:custGeom>
                      <a:avLst/>
                      <a:gdLst>
                        <a:gd name="connsiteX0" fmla="*/ 44450 w 44450"/>
                        <a:gd name="connsiteY0" fmla="*/ 22225 h 44450"/>
                        <a:gd name="connsiteX1" fmla="*/ 22225 w 44450"/>
                        <a:gd name="connsiteY1" fmla="*/ 44450 h 44450"/>
                        <a:gd name="connsiteX2" fmla="*/ 0 w 44450"/>
                        <a:gd name="connsiteY2" fmla="*/ 22225 h 44450"/>
                        <a:gd name="connsiteX3" fmla="*/ 22225 w 44450"/>
                        <a:gd name="connsiteY3" fmla="*/ 0 h 44450"/>
                        <a:gd name="connsiteX4" fmla="*/ 44450 w 44450"/>
                        <a:gd name="connsiteY4" fmla="*/ 22225 h 44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450" h="44450">
                          <a:moveTo>
                            <a:pt x="44450" y="22225"/>
                          </a:moveTo>
                          <a:cubicBezTo>
                            <a:pt x="44450" y="34290"/>
                            <a:pt x="34290" y="44450"/>
                            <a:pt x="22225" y="44450"/>
                          </a:cubicBezTo>
                          <a:cubicBezTo>
                            <a:pt x="10160" y="44450"/>
                            <a:pt x="0" y="34290"/>
                            <a:pt x="0" y="22225"/>
                          </a:cubicBezTo>
                          <a:cubicBezTo>
                            <a:pt x="0" y="10160"/>
                            <a:pt x="10160" y="0"/>
                            <a:pt x="22225" y="0"/>
                          </a:cubicBezTo>
                          <a:cubicBezTo>
                            <a:pt x="34925" y="0"/>
                            <a:pt x="44450" y="10160"/>
                            <a:pt x="44450" y="22225"/>
                          </a:cubicBez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" name="자유형: 도형 515">
                      <a:extLst>
                        <a:ext uri="{FF2B5EF4-FFF2-40B4-BE49-F238E27FC236}">
                          <a16:creationId xmlns="" xmlns:a16="http://schemas.microsoft.com/office/drawing/2014/main" id="{9BB5534B-E88F-A53F-ABA7-EBA14772B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0765" y="3434079"/>
                      <a:ext cx="39369" cy="39370"/>
                    </a:xfrm>
                    <a:custGeom>
                      <a:avLst/>
                      <a:gdLst>
                        <a:gd name="connsiteX0" fmla="*/ 8255 w 39369"/>
                        <a:gd name="connsiteY0" fmla="*/ 39370 h 39370"/>
                        <a:gd name="connsiteX1" fmla="*/ 39370 w 39369"/>
                        <a:gd name="connsiteY1" fmla="*/ 8255 h 39370"/>
                        <a:gd name="connsiteX2" fmla="*/ 24765 w 39369"/>
                        <a:gd name="connsiteY2" fmla="*/ 0 h 39370"/>
                        <a:gd name="connsiteX3" fmla="*/ 0 w 39369"/>
                        <a:gd name="connsiteY3" fmla="*/ 24765 h 39370"/>
                        <a:gd name="connsiteX4" fmla="*/ 8255 w 39369"/>
                        <a:gd name="connsiteY4" fmla="*/ 39370 h 39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369" h="39370">
                          <a:moveTo>
                            <a:pt x="8255" y="39370"/>
                          </a:moveTo>
                          <a:cubicBezTo>
                            <a:pt x="18415" y="29210"/>
                            <a:pt x="28575" y="19050"/>
                            <a:pt x="39370" y="8255"/>
                          </a:cubicBezTo>
                          <a:cubicBezTo>
                            <a:pt x="36195" y="3810"/>
                            <a:pt x="30480" y="635"/>
                            <a:pt x="24765" y="0"/>
                          </a:cubicBezTo>
                          <a:cubicBezTo>
                            <a:pt x="16510" y="8255"/>
                            <a:pt x="8255" y="16510"/>
                            <a:pt x="0" y="24765"/>
                          </a:cubicBezTo>
                          <a:cubicBezTo>
                            <a:pt x="0" y="30480"/>
                            <a:pt x="3175" y="35560"/>
                            <a:pt x="8255" y="3937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" name="자유형: 도형 516">
                      <a:extLst>
                        <a:ext uri="{FF2B5EF4-FFF2-40B4-BE49-F238E27FC236}">
                          <a16:creationId xmlns="" xmlns:a16="http://schemas.microsoft.com/office/drawing/2014/main" id="{E67F6952-671A-D306-3A0B-18AC63438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5050" y="3429634"/>
                      <a:ext cx="52704" cy="52070"/>
                    </a:xfrm>
                    <a:custGeom>
                      <a:avLst/>
                      <a:gdLst>
                        <a:gd name="connsiteX0" fmla="*/ 52705 w 52704"/>
                        <a:gd name="connsiteY0" fmla="*/ 21590 h 52070"/>
                        <a:gd name="connsiteX1" fmla="*/ 30480 w 52704"/>
                        <a:gd name="connsiteY1" fmla="*/ 21590 h 52070"/>
                        <a:gd name="connsiteX2" fmla="*/ 30480 w 52704"/>
                        <a:gd name="connsiteY2" fmla="*/ 0 h 52070"/>
                        <a:gd name="connsiteX3" fmla="*/ 22225 w 52704"/>
                        <a:gd name="connsiteY3" fmla="*/ 0 h 52070"/>
                        <a:gd name="connsiteX4" fmla="*/ 22225 w 52704"/>
                        <a:gd name="connsiteY4" fmla="*/ 21590 h 52070"/>
                        <a:gd name="connsiteX5" fmla="*/ 0 w 52704"/>
                        <a:gd name="connsiteY5" fmla="*/ 21590 h 52070"/>
                        <a:gd name="connsiteX6" fmla="*/ 0 w 52704"/>
                        <a:gd name="connsiteY6" fmla="*/ 30480 h 52070"/>
                        <a:gd name="connsiteX7" fmla="*/ 22225 w 52704"/>
                        <a:gd name="connsiteY7" fmla="*/ 30480 h 52070"/>
                        <a:gd name="connsiteX8" fmla="*/ 22225 w 52704"/>
                        <a:gd name="connsiteY8" fmla="*/ 52070 h 52070"/>
                        <a:gd name="connsiteX9" fmla="*/ 30480 w 52704"/>
                        <a:gd name="connsiteY9" fmla="*/ 52070 h 52070"/>
                        <a:gd name="connsiteX10" fmla="*/ 30480 w 52704"/>
                        <a:gd name="connsiteY10" fmla="*/ 30480 h 52070"/>
                        <a:gd name="connsiteX11" fmla="*/ 52705 w 52704"/>
                        <a:gd name="connsiteY11" fmla="*/ 30480 h 5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2704" h="52070">
                          <a:moveTo>
                            <a:pt x="52705" y="21590"/>
                          </a:moveTo>
                          <a:lnTo>
                            <a:pt x="30480" y="21590"/>
                          </a:lnTo>
                          <a:lnTo>
                            <a:pt x="30480" y="0"/>
                          </a:lnTo>
                          <a:lnTo>
                            <a:pt x="22225" y="0"/>
                          </a:lnTo>
                          <a:lnTo>
                            <a:pt x="22225" y="21590"/>
                          </a:lnTo>
                          <a:lnTo>
                            <a:pt x="0" y="21590"/>
                          </a:lnTo>
                          <a:lnTo>
                            <a:pt x="0" y="30480"/>
                          </a:lnTo>
                          <a:lnTo>
                            <a:pt x="22225" y="30480"/>
                          </a:lnTo>
                          <a:lnTo>
                            <a:pt x="22225" y="52070"/>
                          </a:lnTo>
                          <a:lnTo>
                            <a:pt x="30480" y="52070"/>
                          </a:lnTo>
                          <a:lnTo>
                            <a:pt x="30480" y="30480"/>
                          </a:lnTo>
                          <a:lnTo>
                            <a:pt x="52705" y="3048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324">
                    <a:extLst>
                      <a:ext uri="{FF2B5EF4-FFF2-40B4-BE49-F238E27FC236}">
                        <a16:creationId xmlns="" xmlns:a16="http://schemas.microsoft.com/office/drawing/2014/main" id="{EEE9BC9A-BD23-7061-0ADD-80CF6E6EC160}"/>
                      </a:ext>
                    </a:extLst>
                  </p:cNvPr>
                  <p:cNvGrpSpPr/>
                  <p:nvPr/>
                </p:nvGrpSpPr>
                <p:grpSpPr>
                  <a:xfrm>
                    <a:off x="6101080" y="3554729"/>
                    <a:ext cx="86995" cy="101600"/>
                    <a:chOff x="6101080" y="3554729"/>
                    <a:chExt cx="86995" cy="101600"/>
                  </a:xfrm>
                </p:grpSpPr>
                <p:sp>
                  <p:nvSpPr>
                    <p:cNvPr id="97" name="자유형: 도형 518">
                      <a:extLst>
                        <a:ext uri="{FF2B5EF4-FFF2-40B4-BE49-F238E27FC236}">
                          <a16:creationId xmlns="" xmlns:a16="http://schemas.microsoft.com/office/drawing/2014/main" id="{94F2DA47-F15A-1734-1AA1-8BACC3B33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080" y="3554729"/>
                      <a:ext cx="86995" cy="101600"/>
                    </a:xfrm>
                    <a:custGeom>
                      <a:avLst/>
                      <a:gdLst>
                        <a:gd name="connsiteX0" fmla="*/ 0 w 86995"/>
                        <a:gd name="connsiteY0" fmla="*/ 0 h 101600"/>
                        <a:gd name="connsiteX1" fmla="*/ 86995 w 86995"/>
                        <a:gd name="connsiteY1" fmla="*/ 0 h 101600"/>
                        <a:gd name="connsiteX2" fmla="*/ 86995 w 86995"/>
                        <a:gd name="connsiteY2" fmla="*/ 101600 h 101600"/>
                        <a:gd name="connsiteX3" fmla="*/ 0 w 86995"/>
                        <a:gd name="connsiteY3" fmla="*/ 101600 h 10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6995" h="101600">
                          <a:moveTo>
                            <a:pt x="0" y="0"/>
                          </a:moveTo>
                          <a:lnTo>
                            <a:pt x="86995" y="0"/>
                          </a:lnTo>
                          <a:lnTo>
                            <a:pt x="86995" y="101600"/>
                          </a:lnTo>
                          <a:lnTo>
                            <a:pt x="0" y="10160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98" name="그래픽 324">
                      <a:extLst>
                        <a:ext uri="{FF2B5EF4-FFF2-40B4-BE49-F238E27FC236}">
                          <a16:creationId xmlns="" xmlns:a16="http://schemas.microsoft.com/office/drawing/2014/main" id="{A1BD5E33-4C79-5534-9223-24D9C3CD03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6795" y="3561079"/>
                      <a:ext cx="75564" cy="92075"/>
                      <a:chOff x="6106795" y="3561079"/>
                      <a:chExt cx="75564" cy="92075"/>
                    </a:xfrm>
                    <a:solidFill>
                      <a:srgbClr val="735A56"/>
                    </a:solidFill>
                  </p:grpSpPr>
                  <p:sp>
                    <p:nvSpPr>
                      <p:cNvPr id="102" name="자유형: 도형 520">
                        <a:extLst>
                          <a:ext uri="{FF2B5EF4-FFF2-40B4-BE49-F238E27FC236}">
                            <a16:creationId xmlns="" xmlns:a16="http://schemas.microsoft.com/office/drawing/2014/main" id="{9F0E0642-1B8D-AFEB-C5F4-E3879995BA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3" name="자유형: 도형 521">
                        <a:extLst>
                          <a:ext uri="{FF2B5EF4-FFF2-40B4-BE49-F238E27FC236}">
                            <a16:creationId xmlns="" xmlns:a16="http://schemas.microsoft.com/office/drawing/2014/main" id="{E12D367F-9504-0EA5-F6B5-D969C0C722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4" name="자유형: 도형 522">
                        <a:extLst>
                          <a:ext uri="{FF2B5EF4-FFF2-40B4-BE49-F238E27FC236}">
                            <a16:creationId xmlns="" xmlns:a16="http://schemas.microsoft.com/office/drawing/2014/main" id="{1B24979C-0FDF-936B-400E-C3263F5FB6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5" name="자유형: 도형 523">
                        <a:extLst>
                          <a:ext uri="{FF2B5EF4-FFF2-40B4-BE49-F238E27FC236}">
                            <a16:creationId xmlns="" xmlns:a16="http://schemas.microsoft.com/office/drawing/2014/main" id="{F447FE25-389B-C83F-09F2-2B46F82172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99" name="그래픽 324">
                      <a:extLst>
                        <a:ext uri="{FF2B5EF4-FFF2-40B4-BE49-F238E27FC236}">
                          <a16:creationId xmlns="" xmlns:a16="http://schemas.microsoft.com/office/drawing/2014/main" id="{256E699C-19AA-6305-B5BF-0B9E263C21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645" y="3601084"/>
                      <a:ext cx="8889" cy="8890"/>
                      <a:chOff x="6176645" y="3601084"/>
                      <a:chExt cx="8889" cy="8890"/>
                    </a:xfrm>
                  </p:grpSpPr>
                  <p:sp>
                    <p:nvSpPr>
                      <p:cNvPr id="100" name="자유형: 도형 525">
                        <a:extLst>
                          <a:ext uri="{FF2B5EF4-FFF2-40B4-BE49-F238E27FC236}">
                            <a16:creationId xmlns="" xmlns:a16="http://schemas.microsoft.com/office/drawing/2014/main" id="{72A02CBA-86E5-4749-4CF6-4BB754FBA6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6645" y="3601084"/>
                        <a:ext cx="8889" cy="8890"/>
                      </a:xfrm>
                      <a:custGeom>
                        <a:avLst/>
                        <a:gdLst>
                          <a:gd name="connsiteX0" fmla="*/ 8890 w 8889"/>
                          <a:gd name="connsiteY0" fmla="*/ 4445 h 8890"/>
                          <a:gd name="connsiteX1" fmla="*/ 4445 w 8889"/>
                          <a:gd name="connsiteY1" fmla="*/ 8890 h 8890"/>
                          <a:gd name="connsiteX2" fmla="*/ 0 w 8889"/>
                          <a:gd name="connsiteY2" fmla="*/ 4445 h 8890"/>
                          <a:gd name="connsiteX3" fmla="*/ 4445 w 8889"/>
                          <a:gd name="connsiteY3" fmla="*/ 0 h 8890"/>
                          <a:gd name="connsiteX4" fmla="*/ 8890 w 8889"/>
                          <a:gd name="connsiteY4" fmla="*/ 4445 h 8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889" h="8890">
                            <a:moveTo>
                              <a:pt x="8890" y="4445"/>
                            </a:moveTo>
                            <a:cubicBezTo>
                              <a:pt x="8890" y="6985"/>
                              <a:pt x="6985" y="8890"/>
                              <a:pt x="4445" y="8890"/>
                            </a:cubicBezTo>
                            <a:cubicBezTo>
                              <a:pt x="1905" y="8890"/>
                              <a:pt x="0" y="6985"/>
                              <a:pt x="0" y="4445"/>
                            </a:cubicBezTo>
                            <a:cubicBezTo>
                              <a:pt x="0" y="1905"/>
                              <a:pt x="1905" y="0"/>
                              <a:pt x="4445" y="0"/>
                            </a:cubicBezTo>
                            <a:cubicBezTo>
                              <a:pt x="6985" y="635"/>
                              <a:pt x="8890" y="2540"/>
                              <a:pt x="8890" y="4445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1" name="자유형: 도형 526">
                        <a:extLst>
                          <a:ext uri="{FF2B5EF4-FFF2-40B4-BE49-F238E27FC236}">
                            <a16:creationId xmlns="" xmlns:a16="http://schemas.microsoft.com/office/drawing/2014/main" id="{774DD70F-74A3-ED4B-0FCC-0825BF8587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2359" y="3603625"/>
                        <a:ext cx="2540" cy="2540"/>
                      </a:xfrm>
                      <a:custGeom>
                        <a:avLst/>
                        <a:gdLst>
                          <a:gd name="connsiteX0" fmla="*/ 2540 w 2540"/>
                          <a:gd name="connsiteY0" fmla="*/ 1270 h 2540"/>
                          <a:gd name="connsiteX1" fmla="*/ 1270 w 2540"/>
                          <a:gd name="connsiteY1" fmla="*/ 2540 h 2540"/>
                          <a:gd name="connsiteX2" fmla="*/ 0 w 2540"/>
                          <a:gd name="connsiteY2" fmla="*/ 1270 h 2540"/>
                          <a:gd name="connsiteX3" fmla="*/ 1270 w 2540"/>
                          <a:gd name="connsiteY3" fmla="*/ 0 h 2540"/>
                          <a:gd name="connsiteX4" fmla="*/ 2540 w 2540"/>
                          <a:gd name="connsiteY4" fmla="*/ 1270 h 2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40" h="2540">
                            <a:moveTo>
                              <a:pt x="2540" y="1270"/>
                            </a:moveTo>
                            <a:cubicBezTo>
                              <a:pt x="2540" y="1905"/>
                              <a:pt x="1905" y="2540"/>
                              <a:pt x="1270" y="2540"/>
                            </a:cubicBezTo>
                            <a:cubicBezTo>
                              <a:pt x="635" y="2540"/>
                              <a:pt x="0" y="1905"/>
                              <a:pt x="0" y="1270"/>
                            </a:cubicBezTo>
                            <a:cubicBezTo>
                              <a:pt x="0" y="635"/>
                              <a:pt x="635" y="0"/>
                              <a:pt x="1270" y="0"/>
                            </a:cubicBezTo>
                            <a:cubicBezTo>
                              <a:pt x="1270" y="0"/>
                              <a:pt x="2540" y="635"/>
                              <a:pt x="2540" y="1270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85" name="자유형: 도형 527">
                    <a:extLst>
                      <a:ext uri="{FF2B5EF4-FFF2-40B4-BE49-F238E27FC236}">
                        <a16:creationId xmlns="" xmlns:a16="http://schemas.microsoft.com/office/drawing/2014/main" id="{55302043-E550-0FA7-E691-3ACCB323C405}"/>
                      </a:ext>
                    </a:extLst>
                  </p:cNvPr>
                  <p:cNvSpPr/>
                  <p:nvPr/>
                </p:nvSpPr>
                <p:spPr>
                  <a:xfrm>
                    <a:off x="6232842" y="3624510"/>
                    <a:ext cx="49461" cy="51753"/>
                  </a:xfrm>
                  <a:custGeom>
                    <a:avLst/>
                    <a:gdLst>
                      <a:gd name="connsiteX0" fmla="*/ 34607 w 49461"/>
                      <a:gd name="connsiteY0" fmla="*/ 5149 h 51753"/>
                      <a:gd name="connsiteX1" fmla="*/ 30162 w 49461"/>
                      <a:gd name="connsiteY1" fmla="*/ 11499 h 51753"/>
                      <a:gd name="connsiteX2" fmla="*/ 23812 w 49461"/>
                      <a:gd name="connsiteY2" fmla="*/ 69 h 51753"/>
                      <a:gd name="connsiteX3" fmla="*/ 13653 w 49461"/>
                      <a:gd name="connsiteY3" fmla="*/ 8324 h 51753"/>
                      <a:gd name="connsiteX4" fmla="*/ 11112 w 49461"/>
                      <a:gd name="connsiteY4" fmla="*/ 6419 h 51753"/>
                      <a:gd name="connsiteX5" fmla="*/ 317 w 49461"/>
                      <a:gd name="connsiteY5" fmla="*/ 14039 h 51753"/>
                      <a:gd name="connsiteX6" fmla="*/ 7937 w 49461"/>
                      <a:gd name="connsiteY6" fmla="*/ 23564 h 51753"/>
                      <a:gd name="connsiteX7" fmla="*/ 953 w 49461"/>
                      <a:gd name="connsiteY7" fmla="*/ 29279 h 51753"/>
                      <a:gd name="connsiteX8" fmla="*/ 953 w 49461"/>
                      <a:gd name="connsiteY8" fmla="*/ 39439 h 51753"/>
                      <a:gd name="connsiteX9" fmla="*/ 9207 w 49461"/>
                      <a:gd name="connsiteY9" fmla="*/ 44519 h 51753"/>
                      <a:gd name="connsiteX10" fmla="*/ 13653 w 49461"/>
                      <a:gd name="connsiteY10" fmla="*/ 51504 h 51753"/>
                      <a:gd name="connsiteX11" fmla="*/ 23178 w 49461"/>
                      <a:gd name="connsiteY11" fmla="*/ 50234 h 51753"/>
                      <a:gd name="connsiteX12" fmla="*/ 33973 w 49461"/>
                      <a:gd name="connsiteY12" fmla="*/ 47059 h 51753"/>
                      <a:gd name="connsiteX13" fmla="*/ 44132 w 49461"/>
                      <a:gd name="connsiteY13" fmla="*/ 41979 h 51753"/>
                      <a:gd name="connsiteX14" fmla="*/ 47942 w 49461"/>
                      <a:gd name="connsiteY14" fmla="*/ 28644 h 51753"/>
                      <a:gd name="connsiteX15" fmla="*/ 46673 w 49461"/>
                      <a:gd name="connsiteY15" fmla="*/ 23564 h 51753"/>
                      <a:gd name="connsiteX16" fmla="*/ 49212 w 49461"/>
                      <a:gd name="connsiteY16" fmla="*/ 19119 h 51753"/>
                      <a:gd name="connsiteX17" fmla="*/ 47942 w 49461"/>
                      <a:gd name="connsiteY17" fmla="*/ 12134 h 51753"/>
                      <a:gd name="connsiteX18" fmla="*/ 35242 w 49461"/>
                      <a:gd name="connsiteY18" fmla="*/ 5149 h 51753"/>
                      <a:gd name="connsiteX19" fmla="*/ 34607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34607" y="5149"/>
                        </a:moveTo>
                        <a:cubicBezTo>
                          <a:pt x="32067" y="6419"/>
                          <a:pt x="30162" y="8324"/>
                          <a:pt x="30162" y="11499"/>
                        </a:cubicBezTo>
                        <a:cubicBezTo>
                          <a:pt x="32067" y="7054"/>
                          <a:pt x="28257" y="704"/>
                          <a:pt x="23812" y="69"/>
                        </a:cubicBezTo>
                        <a:cubicBezTo>
                          <a:pt x="18732" y="-566"/>
                          <a:pt x="13653" y="3244"/>
                          <a:pt x="13653" y="8324"/>
                        </a:cubicBezTo>
                        <a:cubicBezTo>
                          <a:pt x="14287" y="7054"/>
                          <a:pt x="12382" y="6419"/>
                          <a:pt x="11112" y="6419"/>
                        </a:cubicBezTo>
                        <a:cubicBezTo>
                          <a:pt x="6667" y="6419"/>
                          <a:pt x="1587" y="8959"/>
                          <a:pt x="317" y="14039"/>
                        </a:cubicBezTo>
                        <a:cubicBezTo>
                          <a:pt x="-952" y="18484"/>
                          <a:pt x="2857" y="24199"/>
                          <a:pt x="7937" y="23564"/>
                        </a:cubicBezTo>
                        <a:cubicBezTo>
                          <a:pt x="4762" y="22294"/>
                          <a:pt x="2223" y="26104"/>
                          <a:pt x="953" y="29279"/>
                        </a:cubicBezTo>
                        <a:cubicBezTo>
                          <a:pt x="-318" y="32454"/>
                          <a:pt x="-318" y="36264"/>
                          <a:pt x="953" y="39439"/>
                        </a:cubicBezTo>
                        <a:cubicBezTo>
                          <a:pt x="2223" y="42614"/>
                          <a:pt x="6032" y="44519"/>
                          <a:pt x="9207" y="44519"/>
                        </a:cubicBezTo>
                        <a:cubicBezTo>
                          <a:pt x="6032" y="47059"/>
                          <a:pt x="11112" y="51504"/>
                          <a:pt x="13653" y="51504"/>
                        </a:cubicBezTo>
                        <a:cubicBezTo>
                          <a:pt x="16828" y="52139"/>
                          <a:pt x="20003" y="51504"/>
                          <a:pt x="23178" y="50234"/>
                        </a:cubicBezTo>
                        <a:cubicBezTo>
                          <a:pt x="26987" y="48964"/>
                          <a:pt x="30162" y="48329"/>
                          <a:pt x="33973" y="47059"/>
                        </a:cubicBezTo>
                        <a:cubicBezTo>
                          <a:pt x="37782" y="45789"/>
                          <a:pt x="41592" y="45154"/>
                          <a:pt x="44132" y="41979"/>
                        </a:cubicBezTo>
                        <a:cubicBezTo>
                          <a:pt x="47942" y="38804"/>
                          <a:pt x="48578" y="33089"/>
                          <a:pt x="47942" y="28644"/>
                        </a:cubicBezTo>
                        <a:cubicBezTo>
                          <a:pt x="47307" y="26104"/>
                          <a:pt x="46037" y="26104"/>
                          <a:pt x="46673" y="23564"/>
                        </a:cubicBezTo>
                        <a:cubicBezTo>
                          <a:pt x="47307" y="22294"/>
                          <a:pt x="48578" y="21024"/>
                          <a:pt x="49212" y="19119"/>
                        </a:cubicBezTo>
                        <a:cubicBezTo>
                          <a:pt x="49848" y="16579"/>
                          <a:pt x="49212" y="14039"/>
                          <a:pt x="47942" y="12134"/>
                        </a:cubicBezTo>
                        <a:cubicBezTo>
                          <a:pt x="45403" y="7689"/>
                          <a:pt x="40323" y="3879"/>
                          <a:pt x="35242" y="5149"/>
                        </a:cubicBezTo>
                        <a:cubicBezTo>
                          <a:pt x="35242" y="5149"/>
                          <a:pt x="35242" y="5149"/>
                          <a:pt x="34607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528">
                    <a:extLst>
                      <a:ext uri="{FF2B5EF4-FFF2-40B4-BE49-F238E27FC236}">
                        <a16:creationId xmlns="" xmlns:a16="http://schemas.microsoft.com/office/drawing/2014/main" id="{21D1880F-DAE6-BE9B-35EF-EB69845295A7}"/>
                      </a:ext>
                    </a:extLst>
                  </p:cNvPr>
                  <p:cNvSpPr/>
                  <p:nvPr/>
                </p:nvSpPr>
                <p:spPr>
                  <a:xfrm>
                    <a:off x="6237604" y="3648927"/>
                    <a:ext cx="52242" cy="32167"/>
                  </a:xfrm>
                  <a:custGeom>
                    <a:avLst/>
                    <a:gdLst>
                      <a:gd name="connsiteX0" fmla="*/ 17145 w 52242"/>
                      <a:gd name="connsiteY0" fmla="*/ 417 h 32167"/>
                      <a:gd name="connsiteX1" fmla="*/ 15240 w 52242"/>
                      <a:gd name="connsiteY1" fmla="*/ 1687 h 32167"/>
                      <a:gd name="connsiteX2" fmla="*/ 13970 w 52242"/>
                      <a:gd name="connsiteY2" fmla="*/ 8672 h 32167"/>
                      <a:gd name="connsiteX3" fmla="*/ 5080 w 52242"/>
                      <a:gd name="connsiteY3" fmla="*/ 9942 h 32167"/>
                      <a:gd name="connsiteX4" fmla="*/ 6985 w 52242"/>
                      <a:gd name="connsiteY4" fmla="*/ 18832 h 32167"/>
                      <a:gd name="connsiteX5" fmla="*/ 0 w 52242"/>
                      <a:gd name="connsiteY5" fmla="*/ 22642 h 32167"/>
                      <a:gd name="connsiteX6" fmla="*/ 5080 w 52242"/>
                      <a:gd name="connsiteY6" fmla="*/ 30262 h 32167"/>
                      <a:gd name="connsiteX7" fmla="*/ 12065 w 52242"/>
                      <a:gd name="connsiteY7" fmla="*/ 32167 h 32167"/>
                      <a:gd name="connsiteX8" fmla="*/ 17145 w 52242"/>
                      <a:gd name="connsiteY8" fmla="*/ 27722 h 32167"/>
                      <a:gd name="connsiteX9" fmla="*/ 26035 w 52242"/>
                      <a:gd name="connsiteY9" fmla="*/ 30897 h 32167"/>
                      <a:gd name="connsiteX10" fmla="*/ 40640 w 52242"/>
                      <a:gd name="connsiteY10" fmla="*/ 20737 h 32167"/>
                      <a:gd name="connsiteX11" fmla="*/ 50800 w 52242"/>
                      <a:gd name="connsiteY11" fmla="*/ 9942 h 32167"/>
                      <a:gd name="connsiteX12" fmla="*/ 43815 w 52242"/>
                      <a:gd name="connsiteY12" fmla="*/ 8672 h 32167"/>
                      <a:gd name="connsiteX13" fmla="*/ 40640 w 52242"/>
                      <a:gd name="connsiteY13" fmla="*/ 1052 h 32167"/>
                      <a:gd name="connsiteX14" fmla="*/ 32385 w 52242"/>
                      <a:gd name="connsiteY14" fmla="*/ 1052 h 32167"/>
                      <a:gd name="connsiteX15" fmla="*/ 29845 w 52242"/>
                      <a:gd name="connsiteY15" fmla="*/ 6767 h 32167"/>
                      <a:gd name="connsiteX16" fmla="*/ 25400 w 52242"/>
                      <a:gd name="connsiteY16" fmla="*/ 1052 h 32167"/>
                      <a:gd name="connsiteX17" fmla="*/ 17145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17145" y="417"/>
                        </a:moveTo>
                        <a:cubicBezTo>
                          <a:pt x="16510" y="417"/>
                          <a:pt x="15875" y="1052"/>
                          <a:pt x="15240" y="1687"/>
                        </a:cubicBezTo>
                        <a:cubicBezTo>
                          <a:pt x="13970" y="2957"/>
                          <a:pt x="12065" y="6767"/>
                          <a:pt x="13970" y="8672"/>
                        </a:cubicBezTo>
                        <a:cubicBezTo>
                          <a:pt x="11430" y="6767"/>
                          <a:pt x="6985" y="6767"/>
                          <a:pt x="5080" y="9942"/>
                        </a:cubicBezTo>
                        <a:cubicBezTo>
                          <a:pt x="3175" y="12482"/>
                          <a:pt x="3810" y="16927"/>
                          <a:pt x="6985" y="18832"/>
                        </a:cubicBezTo>
                        <a:cubicBezTo>
                          <a:pt x="4445" y="16927"/>
                          <a:pt x="635" y="19467"/>
                          <a:pt x="0" y="22642"/>
                        </a:cubicBezTo>
                        <a:cubicBezTo>
                          <a:pt x="0" y="25817"/>
                          <a:pt x="1905" y="28992"/>
                          <a:pt x="5080" y="30262"/>
                        </a:cubicBezTo>
                        <a:cubicBezTo>
                          <a:pt x="6985" y="31532"/>
                          <a:pt x="9525" y="32167"/>
                          <a:pt x="12065" y="32167"/>
                        </a:cubicBezTo>
                        <a:cubicBezTo>
                          <a:pt x="14605" y="32167"/>
                          <a:pt x="16510" y="30262"/>
                          <a:pt x="17145" y="27722"/>
                        </a:cubicBezTo>
                        <a:cubicBezTo>
                          <a:pt x="18415" y="30897"/>
                          <a:pt x="22860" y="31532"/>
                          <a:pt x="26035" y="30897"/>
                        </a:cubicBezTo>
                        <a:cubicBezTo>
                          <a:pt x="28575" y="30262"/>
                          <a:pt x="45085" y="25182"/>
                          <a:pt x="40640" y="20737"/>
                        </a:cubicBezTo>
                        <a:cubicBezTo>
                          <a:pt x="46355" y="27087"/>
                          <a:pt x="55880" y="15657"/>
                          <a:pt x="50800" y="9942"/>
                        </a:cubicBezTo>
                        <a:cubicBezTo>
                          <a:pt x="48895" y="8037"/>
                          <a:pt x="46355" y="7402"/>
                          <a:pt x="43815" y="8672"/>
                        </a:cubicBezTo>
                        <a:cubicBezTo>
                          <a:pt x="44450" y="5497"/>
                          <a:pt x="43180" y="2322"/>
                          <a:pt x="40640" y="1052"/>
                        </a:cubicBezTo>
                        <a:cubicBezTo>
                          <a:pt x="38100" y="-218"/>
                          <a:pt x="34925" y="-218"/>
                          <a:pt x="32385" y="1052"/>
                        </a:cubicBezTo>
                        <a:cubicBezTo>
                          <a:pt x="29845" y="2322"/>
                          <a:pt x="29845" y="4862"/>
                          <a:pt x="29845" y="6767"/>
                        </a:cubicBezTo>
                        <a:cubicBezTo>
                          <a:pt x="29210" y="4227"/>
                          <a:pt x="27940" y="2322"/>
                          <a:pt x="25400" y="1052"/>
                        </a:cubicBezTo>
                        <a:cubicBezTo>
                          <a:pt x="21590" y="-218"/>
                          <a:pt x="19050" y="-218"/>
                          <a:pt x="17145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529">
                    <a:extLst>
                      <a:ext uri="{FF2B5EF4-FFF2-40B4-BE49-F238E27FC236}">
                        <a16:creationId xmlns="" xmlns:a16="http://schemas.microsoft.com/office/drawing/2014/main" id="{CD9B354E-B310-80AA-45B2-EBC47728E4F1}"/>
                      </a:ext>
                    </a:extLst>
                  </p:cNvPr>
                  <p:cNvSpPr/>
                  <p:nvPr/>
                </p:nvSpPr>
                <p:spPr>
                  <a:xfrm>
                    <a:off x="5991610" y="3624510"/>
                    <a:ext cx="49461" cy="51753"/>
                  </a:xfrm>
                  <a:custGeom>
                    <a:avLst/>
                    <a:gdLst>
                      <a:gd name="connsiteX0" fmla="*/ 14854 w 49461"/>
                      <a:gd name="connsiteY0" fmla="*/ 5149 h 51753"/>
                      <a:gd name="connsiteX1" fmla="*/ 19299 w 49461"/>
                      <a:gd name="connsiteY1" fmla="*/ 11499 h 51753"/>
                      <a:gd name="connsiteX2" fmla="*/ 25649 w 49461"/>
                      <a:gd name="connsiteY2" fmla="*/ 69 h 51753"/>
                      <a:gd name="connsiteX3" fmla="*/ 35809 w 49461"/>
                      <a:gd name="connsiteY3" fmla="*/ 8324 h 51753"/>
                      <a:gd name="connsiteX4" fmla="*/ 38349 w 49461"/>
                      <a:gd name="connsiteY4" fmla="*/ 6419 h 51753"/>
                      <a:gd name="connsiteX5" fmla="*/ 49144 w 49461"/>
                      <a:gd name="connsiteY5" fmla="*/ 14039 h 51753"/>
                      <a:gd name="connsiteX6" fmla="*/ 41524 w 49461"/>
                      <a:gd name="connsiteY6" fmla="*/ 23564 h 51753"/>
                      <a:gd name="connsiteX7" fmla="*/ 48509 w 49461"/>
                      <a:gd name="connsiteY7" fmla="*/ 29279 h 51753"/>
                      <a:gd name="connsiteX8" fmla="*/ 48509 w 49461"/>
                      <a:gd name="connsiteY8" fmla="*/ 39439 h 51753"/>
                      <a:gd name="connsiteX9" fmla="*/ 40254 w 49461"/>
                      <a:gd name="connsiteY9" fmla="*/ 44519 h 51753"/>
                      <a:gd name="connsiteX10" fmla="*/ 35809 w 49461"/>
                      <a:gd name="connsiteY10" fmla="*/ 51504 h 51753"/>
                      <a:gd name="connsiteX11" fmla="*/ 26284 w 49461"/>
                      <a:gd name="connsiteY11" fmla="*/ 50234 h 51753"/>
                      <a:gd name="connsiteX12" fmla="*/ 15489 w 49461"/>
                      <a:gd name="connsiteY12" fmla="*/ 47059 h 51753"/>
                      <a:gd name="connsiteX13" fmla="*/ 5329 w 49461"/>
                      <a:gd name="connsiteY13" fmla="*/ 41979 h 51753"/>
                      <a:gd name="connsiteX14" fmla="*/ 1519 w 49461"/>
                      <a:gd name="connsiteY14" fmla="*/ 28644 h 51753"/>
                      <a:gd name="connsiteX15" fmla="*/ 2789 w 49461"/>
                      <a:gd name="connsiteY15" fmla="*/ 23564 h 51753"/>
                      <a:gd name="connsiteX16" fmla="*/ 249 w 49461"/>
                      <a:gd name="connsiteY16" fmla="*/ 19119 h 51753"/>
                      <a:gd name="connsiteX17" fmla="*/ 1519 w 49461"/>
                      <a:gd name="connsiteY17" fmla="*/ 12134 h 51753"/>
                      <a:gd name="connsiteX18" fmla="*/ 14219 w 49461"/>
                      <a:gd name="connsiteY18" fmla="*/ 5149 h 51753"/>
                      <a:gd name="connsiteX19" fmla="*/ 14854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14854" y="5149"/>
                        </a:moveTo>
                        <a:cubicBezTo>
                          <a:pt x="17394" y="6419"/>
                          <a:pt x="19299" y="8324"/>
                          <a:pt x="19299" y="11499"/>
                        </a:cubicBezTo>
                        <a:cubicBezTo>
                          <a:pt x="17394" y="7054"/>
                          <a:pt x="21204" y="704"/>
                          <a:pt x="25649" y="69"/>
                        </a:cubicBezTo>
                        <a:cubicBezTo>
                          <a:pt x="30729" y="-566"/>
                          <a:pt x="35809" y="3244"/>
                          <a:pt x="35809" y="8324"/>
                        </a:cubicBezTo>
                        <a:cubicBezTo>
                          <a:pt x="35174" y="7054"/>
                          <a:pt x="37079" y="6419"/>
                          <a:pt x="38349" y="6419"/>
                        </a:cubicBezTo>
                        <a:cubicBezTo>
                          <a:pt x="42794" y="6419"/>
                          <a:pt x="47874" y="8959"/>
                          <a:pt x="49144" y="14039"/>
                        </a:cubicBezTo>
                        <a:cubicBezTo>
                          <a:pt x="50414" y="18484"/>
                          <a:pt x="46604" y="24199"/>
                          <a:pt x="41524" y="23564"/>
                        </a:cubicBezTo>
                        <a:cubicBezTo>
                          <a:pt x="44699" y="22294"/>
                          <a:pt x="47239" y="26104"/>
                          <a:pt x="48509" y="29279"/>
                        </a:cubicBezTo>
                        <a:cubicBezTo>
                          <a:pt x="49779" y="32454"/>
                          <a:pt x="49779" y="36264"/>
                          <a:pt x="48509" y="39439"/>
                        </a:cubicBezTo>
                        <a:cubicBezTo>
                          <a:pt x="47239" y="42614"/>
                          <a:pt x="43429" y="44519"/>
                          <a:pt x="40254" y="44519"/>
                        </a:cubicBezTo>
                        <a:cubicBezTo>
                          <a:pt x="43429" y="47059"/>
                          <a:pt x="38349" y="51504"/>
                          <a:pt x="35809" y="51504"/>
                        </a:cubicBezTo>
                        <a:cubicBezTo>
                          <a:pt x="32634" y="52139"/>
                          <a:pt x="29459" y="51504"/>
                          <a:pt x="26284" y="50234"/>
                        </a:cubicBezTo>
                        <a:cubicBezTo>
                          <a:pt x="22474" y="48964"/>
                          <a:pt x="19299" y="48329"/>
                          <a:pt x="15489" y="47059"/>
                        </a:cubicBezTo>
                        <a:cubicBezTo>
                          <a:pt x="11679" y="45789"/>
                          <a:pt x="7869" y="45154"/>
                          <a:pt x="5329" y="41979"/>
                        </a:cubicBezTo>
                        <a:cubicBezTo>
                          <a:pt x="1519" y="38804"/>
                          <a:pt x="884" y="33089"/>
                          <a:pt x="1519" y="28644"/>
                        </a:cubicBezTo>
                        <a:cubicBezTo>
                          <a:pt x="2154" y="26104"/>
                          <a:pt x="3424" y="26104"/>
                          <a:pt x="2789" y="23564"/>
                        </a:cubicBezTo>
                        <a:cubicBezTo>
                          <a:pt x="2154" y="22294"/>
                          <a:pt x="884" y="21024"/>
                          <a:pt x="249" y="19119"/>
                        </a:cubicBezTo>
                        <a:cubicBezTo>
                          <a:pt x="-386" y="16579"/>
                          <a:pt x="249" y="14039"/>
                          <a:pt x="1519" y="12134"/>
                        </a:cubicBezTo>
                        <a:cubicBezTo>
                          <a:pt x="4059" y="7689"/>
                          <a:pt x="9139" y="3879"/>
                          <a:pt x="14219" y="5149"/>
                        </a:cubicBezTo>
                        <a:cubicBezTo>
                          <a:pt x="14219" y="5149"/>
                          <a:pt x="14854" y="5149"/>
                          <a:pt x="14854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530">
                    <a:extLst>
                      <a:ext uri="{FF2B5EF4-FFF2-40B4-BE49-F238E27FC236}">
                        <a16:creationId xmlns="" xmlns:a16="http://schemas.microsoft.com/office/drawing/2014/main" id="{1AED1BB4-DAEE-4079-CD87-04CE721EE255}"/>
                      </a:ext>
                    </a:extLst>
                  </p:cNvPr>
                  <p:cNvSpPr/>
                  <p:nvPr/>
                </p:nvSpPr>
                <p:spPr>
                  <a:xfrm>
                    <a:off x="5984702" y="3648927"/>
                    <a:ext cx="52242" cy="32167"/>
                  </a:xfrm>
                  <a:custGeom>
                    <a:avLst/>
                    <a:gdLst>
                      <a:gd name="connsiteX0" fmla="*/ 35098 w 52242"/>
                      <a:gd name="connsiteY0" fmla="*/ 417 h 32167"/>
                      <a:gd name="connsiteX1" fmla="*/ 37003 w 52242"/>
                      <a:gd name="connsiteY1" fmla="*/ 1687 h 32167"/>
                      <a:gd name="connsiteX2" fmla="*/ 38273 w 52242"/>
                      <a:gd name="connsiteY2" fmla="*/ 8672 h 32167"/>
                      <a:gd name="connsiteX3" fmla="*/ 47163 w 52242"/>
                      <a:gd name="connsiteY3" fmla="*/ 9942 h 32167"/>
                      <a:gd name="connsiteX4" fmla="*/ 45257 w 52242"/>
                      <a:gd name="connsiteY4" fmla="*/ 18832 h 32167"/>
                      <a:gd name="connsiteX5" fmla="*/ 52243 w 52242"/>
                      <a:gd name="connsiteY5" fmla="*/ 22642 h 32167"/>
                      <a:gd name="connsiteX6" fmla="*/ 47163 w 52242"/>
                      <a:gd name="connsiteY6" fmla="*/ 30262 h 32167"/>
                      <a:gd name="connsiteX7" fmla="*/ 40178 w 52242"/>
                      <a:gd name="connsiteY7" fmla="*/ 32167 h 32167"/>
                      <a:gd name="connsiteX8" fmla="*/ 35098 w 52242"/>
                      <a:gd name="connsiteY8" fmla="*/ 27722 h 32167"/>
                      <a:gd name="connsiteX9" fmla="*/ 26207 w 52242"/>
                      <a:gd name="connsiteY9" fmla="*/ 30897 h 32167"/>
                      <a:gd name="connsiteX10" fmla="*/ 11603 w 52242"/>
                      <a:gd name="connsiteY10" fmla="*/ 20737 h 32167"/>
                      <a:gd name="connsiteX11" fmla="*/ 1443 w 52242"/>
                      <a:gd name="connsiteY11" fmla="*/ 9942 h 32167"/>
                      <a:gd name="connsiteX12" fmla="*/ 8428 w 52242"/>
                      <a:gd name="connsiteY12" fmla="*/ 8672 h 32167"/>
                      <a:gd name="connsiteX13" fmla="*/ 11603 w 52242"/>
                      <a:gd name="connsiteY13" fmla="*/ 1052 h 32167"/>
                      <a:gd name="connsiteX14" fmla="*/ 19857 w 52242"/>
                      <a:gd name="connsiteY14" fmla="*/ 1052 h 32167"/>
                      <a:gd name="connsiteX15" fmla="*/ 22398 w 52242"/>
                      <a:gd name="connsiteY15" fmla="*/ 6767 h 32167"/>
                      <a:gd name="connsiteX16" fmla="*/ 26843 w 52242"/>
                      <a:gd name="connsiteY16" fmla="*/ 1052 h 32167"/>
                      <a:gd name="connsiteX17" fmla="*/ 35098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35098" y="417"/>
                        </a:moveTo>
                        <a:cubicBezTo>
                          <a:pt x="35732" y="417"/>
                          <a:pt x="36368" y="1052"/>
                          <a:pt x="37003" y="1687"/>
                        </a:cubicBezTo>
                        <a:cubicBezTo>
                          <a:pt x="38273" y="2957"/>
                          <a:pt x="40178" y="6767"/>
                          <a:pt x="38273" y="8672"/>
                        </a:cubicBezTo>
                        <a:cubicBezTo>
                          <a:pt x="40813" y="6767"/>
                          <a:pt x="45257" y="6767"/>
                          <a:pt x="47163" y="9942"/>
                        </a:cubicBezTo>
                        <a:cubicBezTo>
                          <a:pt x="49068" y="12482"/>
                          <a:pt x="48432" y="16927"/>
                          <a:pt x="45257" y="18832"/>
                        </a:cubicBezTo>
                        <a:cubicBezTo>
                          <a:pt x="47798" y="16927"/>
                          <a:pt x="51607" y="19467"/>
                          <a:pt x="52243" y="22642"/>
                        </a:cubicBezTo>
                        <a:cubicBezTo>
                          <a:pt x="52243" y="25817"/>
                          <a:pt x="50338" y="28992"/>
                          <a:pt x="47163" y="30262"/>
                        </a:cubicBezTo>
                        <a:cubicBezTo>
                          <a:pt x="45257" y="31532"/>
                          <a:pt x="42718" y="32167"/>
                          <a:pt x="40178" y="32167"/>
                        </a:cubicBezTo>
                        <a:cubicBezTo>
                          <a:pt x="37638" y="32167"/>
                          <a:pt x="35732" y="30262"/>
                          <a:pt x="35098" y="27722"/>
                        </a:cubicBezTo>
                        <a:cubicBezTo>
                          <a:pt x="33828" y="30897"/>
                          <a:pt x="29382" y="31532"/>
                          <a:pt x="26207" y="30897"/>
                        </a:cubicBezTo>
                        <a:cubicBezTo>
                          <a:pt x="23668" y="30262"/>
                          <a:pt x="7157" y="25182"/>
                          <a:pt x="11603" y="20737"/>
                        </a:cubicBezTo>
                        <a:cubicBezTo>
                          <a:pt x="5888" y="27087"/>
                          <a:pt x="-3637" y="15657"/>
                          <a:pt x="1443" y="9942"/>
                        </a:cubicBezTo>
                        <a:cubicBezTo>
                          <a:pt x="3348" y="8037"/>
                          <a:pt x="5888" y="7402"/>
                          <a:pt x="8428" y="8672"/>
                        </a:cubicBezTo>
                        <a:cubicBezTo>
                          <a:pt x="7793" y="5497"/>
                          <a:pt x="9063" y="2322"/>
                          <a:pt x="11603" y="1052"/>
                        </a:cubicBezTo>
                        <a:cubicBezTo>
                          <a:pt x="14143" y="-218"/>
                          <a:pt x="17318" y="-218"/>
                          <a:pt x="19857" y="1052"/>
                        </a:cubicBezTo>
                        <a:cubicBezTo>
                          <a:pt x="22398" y="2322"/>
                          <a:pt x="22398" y="4862"/>
                          <a:pt x="22398" y="6767"/>
                        </a:cubicBezTo>
                        <a:cubicBezTo>
                          <a:pt x="23032" y="4227"/>
                          <a:pt x="24303" y="2322"/>
                          <a:pt x="26843" y="1052"/>
                        </a:cubicBezTo>
                        <a:cubicBezTo>
                          <a:pt x="30018" y="-218"/>
                          <a:pt x="32557" y="-218"/>
                          <a:pt x="35098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" name="자유형: 도형 531">
                    <a:extLst>
                      <a:ext uri="{FF2B5EF4-FFF2-40B4-BE49-F238E27FC236}">
                        <a16:creationId xmlns="" xmlns:a16="http://schemas.microsoft.com/office/drawing/2014/main" id="{B18D4BAE-05F3-923B-4A96-D0C728827380}"/>
                      </a:ext>
                    </a:extLst>
                  </p:cNvPr>
                  <p:cNvSpPr/>
                  <p:nvPr/>
                </p:nvSpPr>
                <p:spPr>
                  <a:xfrm>
                    <a:off x="6353565" y="3606704"/>
                    <a:ext cx="108631" cy="59852"/>
                  </a:xfrm>
                  <a:custGeom>
                    <a:avLst/>
                    <a:gdLst>
                      <a:gd name="connsiteX0" fmla="*/ 104385 w 108631"/>
                      <a:gd name="connsiteY0" fmla="*/ 45180 h 59852"/>
                      <a:gd name="connsiteX1" fmla="*/ 96130 w 108631"/>
                      <a:gd name="connsiteY1" fmla="*/ 49625 h 59852"/>
                      <a:gd name="connsiteX2" fmla="*/ 89144 w 108631"/>
                      <a:gd name="connsiteY2" fmla="*/ 46450 h 59852"/>
                      <a:gd name="connsiteX3" fmla="*/ 84065 w 108631"/>
                      <a:gd name="connsiteY3" fmla="*/ 56610 h 59852"/>
                      <a:gd name="connsiteX4" fmla="*/ 70094 w 108631"/>
                      <a:gd name="connsiteY4" fmla="*/ 56610 h 59852"/>
                      <a:gd name="connsiteX5" fmla="*/ 62475 w 108631"/>
                      <a:gd name="connsiteY5" fmla="*/ 55340 h 59852"/>
                      <a:gd name="connsiteX6" fmla="*/ 55490 w 108631"/>
                      <a:gd name="connsiteY6" fmla="*/ 58515 h 59852"/>
                      <a:gd name="connsiteX7" fmla="*/ 26280 w 108631"/>
                      <a:gd name="connsiteY7" fmla="*/ 51530 h 59852"/>
                      <a:gd name="connsiteX8" fmla="*/ 2150 w 108631"/>
                      <a:gd name="connsiteY8" fmla="*/ 51530 h 59852"/>
                      <a:gd name="connsiteX9" fmla="*/ 2150 w 108631"/>
                      <a:gd name="connsiteY9" fmla="*/ 43275 h 59852"/>
                      <a:gd name="connsiteX10" fmla="*/ 4055 w 108631"/>
                      <a:gd name="connsiteY10" fmla="*/ 29305 h 59852"/>
                      <a:gd name="connsiteX11" fmla="*/ 18660 w 108631"/>
                      <a:gd name="connsiteY11" fmla="*/ 27400 h 59852"/>
                      <a:gd name="connsiteX12" fmla="*/ 13580 w 108631"/>
                      <a:gd name="connsiteY12" fmla="*/ 17240 h 59852"/>
                      <a:gd name="connsiteX13" fmla="*/ 23105 w 108631"/>
                      <a:gd name="connsiteY13" fmla="*/ 10255 h 59852"/>
                      <a:gd name="connsiteX14" fmla="*/ 34535 w 108631"/>
                      <a:gd name="connsiteY14" fmla="*/ 14065 h 59852"/>
                      <a:gd name="connsiteX15" fmla="*/ 46600 w 108631"/>
                      <a:gd name="connsiteY15" fmla="*/ 95 h 59852"/>
                      <a:gd name="connsiteX16" fmla="*/ 58030 w 108631"/>
                      <a:gd name="connsiteY16" fmla="*/ 7715 h 59852"/>
                      <a:gd name="connsiteX17" fmla="*/ 70730 w 108631"/>
                      <a:gd name="connsiteY17" fmla="*/ 2635 h 59852"/>
                      <a:gd name="connsiteX18" fmla="*/ 77080 w 108631"/>
                      <a:gd name="connsiteY18" fmla="*/ 8985 h 59852"/>
                      <a:gd name="connsiteX19" fmla="*/ 86605 w 108631"/>
                      <a:gd name="connsiteY19" fmla="*/ 6445 h 59852"/>
                      <a:gd name="connsiteX20" fmla="*/ 97400 w 108631"/>
                      <a:gd name="connsiteY20" fmla="*/ 21050 h 59852"/>
                      <a:gd name="connsiteX21" fmla="*/ 105655 w 108631"/>
                      <a:gd name="connsiteY21" fmla="*/ 24225 h 59852"/>
                      <a:gd name="connsiteX22" fmla="*/ 107560 w 108631"/>
                      <a:gd name="connsiteY22" fmla="*/ 38830 h 59852"/>
                      <a:gd name="connsiteX23" fmla="*/ 104385 w 108631"/>
                      <a:gd name="connsiteY23" fmla="*/ 45180 h 59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08631" h="59852">
                        <a:moveTo>
                          <a:pt x="104385" y="45180"/>
                        </a:moveTo>
                        <a:cubicBezTo>
                          <a:pt x="101844" y="47720"/>
                          <a:pt x="99305" y="48990"/>
                          <a:pt x="96130" y="49625"/>
                        </a:cubicBezTo>
                        <a:cubicBezTo>
                          <a:pt x="93590" y="50260"/>
                          <a:pt x="90415" y="48990"/>
                          <a:pt x="89144" y="46450"/>
                        </a:cubicBezTo>
                        <a:cubicBezTo>
                          <a:pt x="90415" y="50260"/>
                          <a:pt x="87240" y="54705"/>
                          <a:pt x="84065" y="56610"/>
                        </a:cubicBezTo>
                        <a:cubicBezTo>
                          <a:pt x="78985" y="59150"/>
                          <a:pt x="75175" y="57880"/>
                          <a:pt x="70094" y="56610"/>
                        </a:cubicBezTo>
                        <a:cubicBezTo>
                          <a:pt x="65650" y="55340"/>
                          <a:pt x="66919" y="54705"/>
                          <a:pt x="62475" y="55340"/>
                        </a:cubicBezTo>
                        <a:cubicBezTo>
                          <a:pt x="59935" y="55975"/>
                          <a:pt x="58030" y="57880"/>
                          <a:pt x="55490" y="58515"/>
                        </a:cubicBezTo>
                        <a:cubicBezTo>
                          <a:pt x="45330" y="61690"/>
                          <a:pt x="33900" y="59150"/>
                          <a:pt x="26280" y="51530"/>
                        </a:cubicBezTo>
                        <a:cubicBezTo>
                          <a:pt x="19930" y="57880"/>
                          <a:pt x="8500" y="57880"/>
                          <a:pt x="2150" y="51530"/>
                        </a:cubicBezTo>
                        <a:cubicBezTo>
                          <a:pt x="-390" y="48990"/>
                          <a:pt x="-1025" y="43275"/>
                          <a:pt x="2150" y="43275"/>
                        </a:cubicBezTo>
                        <a:cubicBezTo>
                          <a:pt x="-1025" y="39465"/>
                          <a:pt x="244" y="33115"/>
                          <a:pt x="4055" y="29305"/>
                        </a:cubicBezTo>
                        <a:cubicBezTo>
                          <a:pt x="7865" y="26130"/>
                          <a:pt x="13580" y="25495"/>
                          <a:pt x="18660" y="27400"/>
                        </a:cubicBezTo>
                        <a:cubicBezTo>
                          <a:pt x="14850" y="26765"/>
                          <a:pt x="12310" y="21685"/>
                          <a:pt x="13580" y="17240"/>
                        </a:cubicBezTo>
                        <a:cubicBezTo>
                          <a:pt x="14850" y="13430"/>
                          <a:pt x="18660" y="10255"/>
                          <a:pt x="23105" y="10255"/>
                        </a:cubicBezTo>
                        <a:cubicBezTo>
                          <a:pt x="27550" y="10255"/>
                          <a:pt x="31360" y="11525"/>
                          <a:pt x="34535" y="14065"/>
                        </a:cubicBezTo>
                        <a:cubicBezTo>
                          <a:pt x="33900" y="5810"/>
                          <a:pt x="40250" y="730"/>
                          <a:pt x="46600" y="95"/>
                        </a:cubicBezTo>
                        <a:cubicBezTo>
                          <a:pt x="51044" y="-540"/>
                          <a:pt x="56125" y="2000"/>
                          <a:pt x="58030" y="7715"/>
                        </a:cubicBezTo>
                        <a:cubicBezTo>
                          <a:pt x="60569" y="3270"/>
                          <a:pt x="66285" y="1365"/>
                          <a:pt x="70730" y="2635"/>
                        </a:cubicBezTo>
                        <a:cubicBezTo>
                          <a:pt x="73905" y="3905"/>
                          <a:pt x="74540" y="8350"/>
                          <a:pt x="77080" y="8985"/>
                        </a:cubicBezTo>
                        <a:cubicBezTo>
                          <a:pt x="80255" y="9620"/>
                          <a:pt x="83430" y="5810"/>
                          <a:pt x="86605" y="6445"/>
                        </a:cubicBezTo>
                        <a:cubicBezTo>
                          <a:pt x="93590" y="7080"/>
                          <a:pt x="98669" y="14700"/>
                          <a:pt x="97400" y="21050"/>
                        </a:cubicBezTo>
                        <a:cubicBezTo>
                          <a:pt x="100575" y="19780"/>
                          <a:pt x="103750" y="21685"/>
                          <a:pt x="105655" y="24225"/>
                        </a:cubicBezTo>
                        <a:cubicBezTo>
                          <a:pt x="108830" y="28035"/>
                          <a:pt x="109465" y="34385"/>
                          <a:pt x="107560" y="38830"/>
                        </a:cubicBezTo>
                        <a:cubicBezTo>
                          <a:pt x="106925" y="42005"/>
                          <a:pt x="106290" y="43910"/>
                          <a:pt x="104385" y="45180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532">
                    <a:extLst>
                      <a:ext uri="{FF2B5EF4-FFF2-40B4-BE49-F238E27FC236}">
                        <a16:creationId xmlns="" xmlns:a16="http://schemas.microsoft.com/office/drawing/2014/main" id="{2715E837-79A0-CA1D-B0DE-FC97EF5769BF}"/>
                      </a:ext>
                    </a:extLst>
                  </p:cNvPr>
                  <p:cNvSpPr/>
                  <p:nvPr/>
                </p:nvSpPr>
                <p:spPr>
                  <a:xfrm>
                    <a:off x="6341745" y="3620906"/>
                    <a:ext cx="85017" cy="49393"/>
                  </a:xfrm>
                  <a:custGeom>
                    <a:avLst/>
                    <a:gdLst>
                      <a:gd name="connsiteX0" fmla="*/ 79375 w 85017"/>
                      <a:gd name="connsiteY0" fmla="*/ 32883 h 49393"/>
                      <a:gd name="connsiteX1" fmla="*/ 83820 w 85017"/>
                      <a:gd name="connsiteY1" fmla="*/ 31613 h 49393"/>
                      <a:gd name="connsiteX2" fmla="*/ 84455 w 85017"/>
                      <a:gd name="connsiteY2" fmla="*/ 29708 h 49393"/>
                      <a:gd name="connsiteX3" fmla="*/ 71120 w 85017"/>
                      <a:gd name="connsiteY3" fmla="*/ 7483 h 49393"/>
                      <a:gd name="connsiteX4" fmla="*/ 62865 w 85017"/>
                      <a:gd name="connsiteY4" fmla="*/ 10658 h 49393"/>
                      <a:gd name="connsiteX5" fmla="*/ 57785 w 85017"/>
                      <a:gd name="connsiteY5" fmla="*/ 3038 h 49393"/>
                      <a:gd name="connsiteX6" fmla="*/ 46355 w 85017"/>
                      <a:gd name="connsiteY6" fmla="*/ 498 h 49393"/>
                      <a:gd name="connsiteX7" fmla="*/ 41275 w 85017"/>
                      <a:gd name="connsiteY7" fmla="*/ 10023 h 49393"/>
                      <a:gd name="connsiteX8" fmla="*/ 29210 w 85017"/>
                      <a:gd name="connsiteY8" fmla="*/ 2403 h 49393"/>
                      <a:gd name="connsiteX9" fmla="*/ 20955 w 85017"/>
                      <a:gd name="connsiteY9" fmla="*/ 5578 h 49393"/>
                      <a:gd name="connsiteX10" fmla="*/ 20320 w 85017"/>
                      <a:gd name="connsiteY10" fmla="*/ 13833 h 49393"/>
                      <a:gd name="connsiteX11" fmla="*/ 7620 w 85017"/>
                      <a:gd name="connsiteY11" fmla="*/ 9388 h 49393"/>
                      <a:gd name="connsiteX12" fmla="*/ 8890 w 85017"/>
                      <a:gd name="connsiteY12" fmla="*/ 22088 h 49393"/>
                      <a:gd name="connsiteX13" fmla="*/ 0 w 85017"/>
                      <a:gd name="connsiteY13" fmla="*/ 29708 h 49393"/>
                      <a:gd name="connsiteX14" fmla="*/ 8255 w 85017"/>
                      <a:gd name="connsiteY14" fmla="*/ 38598 h 49393"/>
                      <a:gd name="connsiteX15" fmla="*/ 14605 w 85017"/>
                      <a:gd name="connsiteY15" fmla="*/ 36058 h 49393"/>
                      <a:gd name="connsiteX16" fmla="*/ 13970 w 85017"/>
                      <a:gd name="connsiteY16" fmla="*/ 44313 h 49393"/>
                      <a:gd name="connsiteX17" fmla="*/ 22860 w 85017"/>
                      <a:gd name="connsiteY17" fmla="*/ 48123 h 49393"/>
                      <a:gd name="connsiteX18" fmla="*/ 34925 w 85017"/>
                      <a:gd name="connsiteY18" fmla="*/ 43043 h 49393"/>
                      <a:gd name="connsiteX19" fmla="*/ 46355 w 85017"/>
                      <a:gd name="connsiteY19" fmla="*/ 49393 h 49393"/>
                      <a:gd name="connsiteX20" fmla="*/ 54610 w 85017"/>
                      <a:gd name="connsiteY20" fmla="*/ 47488 h 49393"/>
                      <a:gd name="connsiteX21" fmla="*/ 59055 w 85017"/>
                      <a:gd name="connsiteY21" fmla="*/ 41138 h 49393"/>
                      <a:gd name="connsiteX22" fmla="*/ 66675 w 85017"/>
                      <a:gd name="connsiteY22" fmla="*/ 43678 h 49393"/>
                      <a:gd name="connsiteX23" fmla="*/ 76200 w 85017"/>
                      <a:gd name="connsiteY23" fmla="*/ 41138 h 49393"/>
                      <a:gd name="connsiteX24" fmla="*/ 78105 w 85017"/>
                      <a:gd name="connsiteY24" fmla="*/ 36058 h 49393"/>
                      <a:gd name="connsiteX25" fmla="*/ 74295 w 85017"/>
                      <a:gd name="connsiteY25" fmla="*/ 31613 h 49393"/>
                      <a:gd name="connsiteX26" fmla="*/ 79375 w 85017"/>
                      <a:gd name="connsiteY26" fmla="*/ 32883 h 49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5017" h="49393">
                        <a:moveTo>
                          <a:pt x="79375" y="32883"/>
                        </a:moveTo>
                        <a:cubicBezTo>
                          <a:pt x="81280" y="32883"/>
                          <a:pt x="82550" y="32883"/>
                          <a:pt x="83820" y="31613"/>
                        </a:cubicBezTo>
                        <a:cubicBezTo>
                          <a:pt x="84455" y="30978"/>
                          <a:pt x="84455" y="30343"/>
                          <a:pt x="84455" y="29708"/>
                        </a:cubicBezTo>
                        <a:cubicBezTo>
                          <a:pt x="86995" y="20818"/>
                          <a:pt x="80645" y="8753"/>
                          <a:pt x="71120" y="7483"/>
                        </a:cubicBezTo>
                        <a:cubicBezTo>
                          <a:pt x="67945" y="6848"/>
                          <a:pt x="65405" y="8753"/>
                          <a:pt x="62865" y="10658"/>
                        </a:cubicBezTo>
                        <a:cubicBezTo>
                          <a:pt x="61595" y="8118"/>
                          <a:pt x="60325" y="4943"/>
                          <a:pt x="57785" y="3038"/>
                        </a:cubicBezTo>
                        <a:cubicBezTo>
                          <a:pt x="54610" y="498"/>
                          <a:pt x="50165" y="-772"/>
                          <a:pt x="46355" y="498"/>
                        </a:cubicBezTo>
                        <a:cubicBezTo>
                          <a:pt x="42545" y="1768"/>
                          <a:pt x="40005" y="6213"/>
                          <a:pt x="41275" y="10023"/>
                        </a:cubicBezTo>
                        <a:cubicBezTo>
                          <a:pt x="40640" y="4943"/>
                          <a:pt x="34290" y="2403"/>
                          <a:pt x="29210" y="2403"/>
                        </a:cubicBezTo>
                        <a:cubicBezTo>
                          <a:pt x="26035" y="2403"/>
                          <a:pt x="23495" y="3673"/>
                          <a:pt x="20955" y="5578"/>
                        </a:cubicBezTo>
                        <a:cubicBezTo>
                          <a:pt x="19050" y="7483"/>
                          <a:pt x="18415" y="11293"/>
                          <a:pt x="20320" y="13833"/>
                        </a:cubicBezTo>
                        <a:cubicBezTo>
                          <a:pt x="18415" y="8753"/>
                          <a:pt x="12065" y="6213"/>
                          <a:pt x="7620" y="9388"/>
                        </a:cubicBezTo>
                        <a:cubicBezTo>
                          <a:pt x="3175" y="12563"/>
                          <a:pt x="3810" y="20183"/>
                          <a:pt x="8890" y="22088"/>
                        </a:cubicBezTo>
                        <a:cubicBezTo>
                          <a:pt x="4445" y="20818"/>
                          <a:pt x="0" y="25263"/>
                          <a:pt x="0" y="29708"/>
                        </a:cubicBezTo>
                        <a:cubicBezTo>
                          <a:pt x="0" y="34153"/>
                          <a:pt x="3810" y="37963"/>
                          <a:pt x="8255" y="38598"/>
                        </a:cubicBezTo>
                        <a:cubicBezTo>
                          <a:pt x="10795" y="38598"/>
                          <a:pt x="13335" y="37963"/>
                          <a:pt x="14605" y="36058"/>
                        </a:cubicBezTo>
                        <a:cubicBezTo>
                          <a:pt x="11430" y="37328"/>
                          <a:pt x="11430" y="41773"/>
                          <a:pt x="13970" y="44313"/>
                        </a:cubicBezTo>
                        <a:cubicBezTo>
                          <a:pt x="15875" y="46853"/>
                          <a:pt x="19685" y="47488"/>
                          <a:pt x="22860" y="48123"/>
                        </a:cubicBezTo>
                        <a:cubicBezTo>
                          <a:pt x="27940" y="48758"/>
                          <a:pt x="31750" y="46853"/>
                          <a:pt x="34925" y="43043"/>
                        </a:cubicBezTo>
                        <a:cubicBezTo>
                          <a:pt x="37465" y="46853"/>
                          <a:pt x="41275" y="49393"/>
                          <a:pt x="46355" y="49393"/>
                        </a:cubicBezTo>
                        <a:cubicBezTo>
                          <a:pt x="48895" y="49393"/>
                          <a:pt x="52070" y="49393"/>
                          <a:pt x="54610" y="47488"/>
                        </a:cubicBezTo>
                        <a:cubicBezTo>
                          <a:pt x="56515" y="46218"/>
                          <a:pt x="58420" y="43678"/>
                          <a:pt x="59055" y="41138"/>
                        </a:cubicBezTo>
                        <a:cubicBezTo>
                          <a:pt x="61595" y="42408"/>
                          <a:pt x="64135" y="43678"/>
                          <a:pt x="66675" y="43678"/>
                        </a:cubicBezTo>
                        <a:cubicBezTo>
                          <a:pt x="69850" y="44313"/>
                          <a:pt x="73660" y="43678"/>
                          <a:pt x="76200" y="41138"/>
                        </a:cubicBezTo>
                        <a:cubicBezTo>
                          <a:pt x="77470" y="39868"/>
                          <a:pt x="78105" y="37963"/>
                          <a:pt x="78105" y="36058"/>
                        </a:cubicBezTo>
                        <a:cubicBezTo>
                          <a:pt x="78105" y="34153"/>
                          <a:pt x="76200" y="31613"/>
                          <a:pt x="74295" y="31613"/>
                        </a:cubicBezTo>
                        <a:cubicBezTo>
                          <a:pt x="76200" y="32248"/>
                          <a:pt x="77470" y="32248"/>
                          <a:pt x="79375" y="32883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" name="자유형: 도형 533">
                    <a:extLst>
                      <a:ext uri="{FF2B5EF4-FFF2-40B4-BE49-F238E27FC236}">
                        <a16:creationId xmlns="" xmlns:a16="http://schemas.microsoft.com/office/drawing/2014/main" id="{027B8E9A-5CBB-19B4-D693-0064EB30CDA6}"/>
                      </a:ext>
                    </a:extLst>
                  </p:cNvPr>
                  <p:cNvSpPr/>
                  <p:nvPr/>
                </p:nvSpPr>
                <p:spPr>
                  <a:xfrm>
                    <a:off x="5852322" y="3615054"/>
                    <a:ext cx="94222" cy="51253"/>
                  </a:xfrm>
                  <a:custGeom>
                    <a:avLst/>
                    <a:gdLst>
                      <a:gd name="connsiteX0" fmla="*/ 3648 w 94222"/>
                      <a:gd name="connsiteY0" fmla="*/ 37465 h 51253"/>
                      <a:gd name="connsiteX1" fmla="*/ 11268 w 94222"/>
                      <a:gd name="connsiteY1" fmla="*/ 41275 h 51253"/>
                      <a:gd name="connsiteX2" fmla="*/ 16983 w 94222"/>
                      <a:gd name="connsiteY2" fmla="*/ 38735 h 51253"/>
                      <a:gd name="connsiteX3" fmla="*/ 21428 w 94222"/>
                      <a:gd name="connsiteY3" fmla="*/ 47625 h 51253"/>
                      <a:gd name="connsiteX4" fmla="*/ 33493 w 94222"/>
                      <a:gd name="connsiteY4" fmla="*/ 47625 h 51253"/>
                      <a:gd name="connsiteX5" fmla="*/ 39843 w 94222"/>
                      <a:gd name="connsiteY5" fmla="*/ 46990 h 51253"/>
                      <a:gd name="connsiteX6" fmla="*/ 46193 w 94222"/>
                      <a:gd name="connsiteY6" fmla="*/ 50165 h 51253"/>
                      <a:gd name="connsiteX7" fmla="*/ 71593 w 94222"/>
                      <a:gd name="connsiteY7" fmla="*/ 44450 h 51253"/>
                      <a:gd name="connsiteX8" fmla="*/ 92548 w 94222"/>
                      <a:gd name="connsiteY8" fmla="*/ 44450 h 51253"/>
                      <a:gd name="connsiteX9" fmla="*/ 92548 w 94222"/>
                      <a:gd name="connsiteY9" fmla="*/ 36830 h 51253"/>
                      <a:gd name="connsiteX10" fmla="*/ 91278 w 94222"/>
                      <a:gd name="connsiteY10" fmla="*/ 24765 h 51253"/>
                      <a:gd name="connsiteX11" fmla="*/ 78578 w 94222"/>
                      <a:gd name="connsiteY11" fmla="*/ 23495 h 51253"/>
                      <a:gd name="connsiteX12" fmla="*/ 83023 w 94222"/>
                      <a:gd name="connsiteY12" fmla="*/ 14605 h 51253"/>
                      <a:gd name="connsiteX13" fmla="*/ 74768 w 94222"/>
                      <a:gd name="connsiteY13" fmla="*/ 8255 h 51253"/>
                      <a:gd name="connsiteX14" fmla="*/ 64608 w 94222"/>
                      <a:gd name="connsiteY14" fmla="*/ 12065 h 51253"/>
                      <a:gd name="connsiteX15" fmla="*/ 53813 w 94222"/>
                      <a:gd name="connsiteY15" fmla="*/ 0 h 51253"/>
                      <a:gd name="connsiteX16" fmla="*/ 43653 w 94222"/>
                      <a:gd name="connsiteY16" fmla="*/ 6350 h 51253"/>
                      <a:gd name="connsiteX17" fmla="*/ 32858 w 94222"/>
                      <a:gd name="connsiteY17" fmla="*/ 1905 h 51253"/>
                      <a:gd name="connsiteX18" fmla="*/ 27143 w 94222"/>
                      <a:gd name="connsiteY18" fmla="*/ 7620 h 51253"/>
                      <a:gd name="connsiteX19" fmla="*/ 18888 w 94222"/>
                      <a:gd name="connsiteY19" fmla="*/ 5080 h 51253"/>
                      <a:gd name="connsiteX20" fmla="*/ 9363 w 94222"/>
                      <a:gd name="connsiteY20" fmla="*/ 17780 h 51253"/>
                      <a:gd name="connsiteX21" fmla="*/ 2378 w 94222"/>
                      <a:gd name="connsiteY21" fmla="*/ 20955 h 51253"/>
                      <a:gd name="connsiteX22" fmla="*/ 1108 w 94222"/>
                      <a:gd name="connsiteY22" fmla="*/ 33655 h 51253"/>
                      <a:gd name="connsiteX23" fmla="*/ 3648 w 94222"/>
                      <a:gd name="connsiteY23" fmla="*/ 37465 h 51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4222" h="51253">
                        <a:moveTo>
                          <a:pt x="3648" y="37465"/>
                        </a:moveTo>
                        <a:cubicBezTo>
                          <a:pt x="5553" y="39370"/>
                          <a:pt x="8093" y="40640"/>
                          <a:pt x="11268" y="41275"/>
                        </a:cubicBezTo>
                        <a:cubicBezTo>
                          <a:pt x="13808" y="41910"/>
                          <a:pt x="16348" y="40640"/>
                          <a:pt x="16983" y="38735"/>
                        </a:cubicBezTo>
                        <a:cubicBezTo>
                          <a:pt x="15713" y="41910"/>
                          <a:pt x="18253" y="45720"/>
                          <a:pt x="21428" y="47625"/>
                        </a:cubicBezTo>
                        <a:cubicBezTo>
                          <a:pt x="25873" y="49530"/>
                          <a:pt x="29048" y="48895"/>
                          <a:pt x="33493" y="47625"/>
                        </a:cubicBezTo>
                        <a:cubicBezTo>
                          <a:pt x="37303" y="46355"/>
                          <a:pt x="36668" y="45720"/>
                          <a:pt x="39843" y="46990"/>
                        </a:cubicBezTo>
                        <a:cubicBezTo>
                          <a:pt x="41748" y="47625"/>
                          <a:pt x="44288" y="49530"/>
                          <a:pt x="46193" y="50165"/>
                        </a:cubicBezTo>
                        <a:cubicBezTo>
                          <a:pt x="55083" y="52705"/>
                          <a:pt x="65243" y="50800"/>
                          <a:pt x="71593" y="44450"/>
                        </a:cubicBezTo>
                        <a:cubicBezTo>
                          <a:pt x="77308" y="50165"/>
                          <a:pt x="87468" y="50165"/>
                          <a:pt x="92548" y="44450"/>
                        </a:cubicBezTo>
                        <a:cubicBezTo>
                          <a:pt x="94453" y="42545"/>
                          <a:pt x="95088" y="37465"/>
                          <a:pt x="92548" y="36830"/>
                        </a:cubicBezTo>
                        <a:cubicBezTo>
                          <a:pt x="95088" y="33655"/>
                          <a:pt x="94453" y="27940"/>
                          <a:pt x="91278" y="24765"/>
                        </a:cubicBezTo>
                        <a:cubicBezTo>
                          <a:pt x="88103" y="21590"/>
                          <a:pt x="83023" y="21590"/>
                          <a:pt x="78578" y="23495"/>
                        </a:cubicBezTo>
                        <a:cubicBezTo>
                          <a:pt x="82388" y="22860"/>
                          <a:pt x="84293" y="18415"/>
                          <a:pt x="83023" y="14605"/>
                        </a:cubicBezTo>
                        <a:cubicBezTo>
                          <a:pt x="81753" y="10795"/>
                          <a:pt x="78578" y="8890"/>
                          <a:pt x="74768" y="8255"/>
                        </a:cubicBezTo>
                        <a:cubicBezTo>
                          <a:pt x="70958" y="8255"/>
                          <a:pt x="67783" y="9525"/>
                          <a:pt x="64608" y="12065"/>
                        </a:cubicBezTo>
                        <a:cubicBezTo>
                          <a:pt x="65243" y="5080"/>
                          <a:pt x="59528" y="635"/>
                          <a:pt x="53813" y="0"/>
                        </a:cubicBezTo>
                        <a:cubicBezTo>
                          <a:pt x="50003" y="0"/>
                          <a:pt x="45558" y="1905"/>
                          <a:pt x="43653" y="6350"/>
                        </a:cubicBezTo>
                        <a:cubicBezTo>
                          <a:pt x="41113" y="2540"/>
                          <a:pt x="36668" y="635"/>
                          <a:pt x="32858" y="1905"/>
                        </a:cubicBezTo>
                        <a:cubicBezTo>
                          <a:pt x="29683" y="2540"/>
                          <a:pt x="29683" y="6985"/>
                          <a:pt x="27143" y="7620"/>
                        </a:cubicBezTo>
                        <a:cubicBezTo>
                          <a:pt x="24603" y="8255"/>
                          <a:pt x="22063" y="5080"/>
                          <a:pt x="18888" y="5080"/>
                        </a:cubicBezTo>
                        <a:cubicBezTo>
                          <a:pt x="13173" y="5715"/>
                          <a:pt x="8093" y="12065"/>
                          <a:pt x="9363" y="17780"/>
                        </a:cubicBezTo>
                        <a:cubicBezTo>
                          <a:pt x="6823" y="16510"/>
                          <a:pt x="3648" y="18415"/>
                          <a:pt x="2378" y="20955"/>
                        </a:cubicBezTo>
                        <a:cubicBezTo>
                          <a:pt x="-162" y="24765"/>
                          <a:pt x="-797" y="29845"/>
                          <a:pt x="1108" y="33655"/>
                        </a:cubicBezTo>
                        <a:cubicBezTo>
                          <a:pt x="1743" y="34925"/>
                          <a:pt x="3013" y="36195"/>
                          <a:pt x="3648" y="37465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534">
                    <a:extLst>
                      <a:ext uri="{FF2B5EF4-FFF2-40B4-BE49-F238E27FC236}">
                        <a16:creationId xmlns="" xmlns:a16="http://schemas.microsoft.com/office/drawing/2014/main" id="{98F01E6C-CF5F-681F-360B-EF3A98EBDCA0}"/>
                      </a:ext>
                    </a:extLst>
                  </p:cNvPr>
                  <p:cNvSpPr/>
                  <p:nvPr/>
                </p:nvSpPr>
                <p:spPr>
                  <a:xfrm>
                    <a:off x="5883936" y="3624580"/>
                    <a:ext cx="72998" cy="43179"/>
                  </a:xfrm>
                  <a:custGeom>
                    <a:avLst/>
                    <a:gdLst>
                      <a:gd name="connsiteX0" fmla="*/ 5054 w 72998"/>
                      <a:gd name="connsiteY0" fmla="*/ 29210 h 43179"/>
                      <a:gd name="connsiteX1" fmla="*/ 1244 w 72998"/>
                      <a:gd name="connsiteY1" fmla="*/ 28575 h 43179"/>
                      <a:gd name="connsiteX2" fmla="*/ 609 w 72998"/>
                      <a:gd name="connsiteY2" fmla="*/ 26670 h 43179"/>
                      <a:gd name="connsiteX3" fmla="*/ 12039 w 72998"/>
                      <a:gd name="connsiteY3" fmla="*/ 6985 h 43179"/>
                      <a:gd name="connsiteX4" fmla="*/ 19024 w 72998"/>
                      <a:gd name="connsiteY4" fmla="*/ 9525 h 43179"/>
                      <a:gd name="connsiteX5" fmla="*/ 23469 w 72998"/>
                      <a:gd name="connsiteY5" fmla="*/ 2540 h 43179"/>
                      <a:gd name="connsiteX6" fmla="*/ 32994 w 72998"/>
                      <a:gd name="connsiteY6" fmla="*/ 635 h 43179"/>
                      <a:gd name="connsiteX7" fmla="*/ 37439 w 72998"/>
                      <a:gd name="connsiteY7" fmla="*/ 8890 h 43179"/>
                      <a:gd name="connsiteX8" fmla="*/ 47599 w 72998"/>
                      <a:gd name="connsiteY8" fmla="*/ 2540 h 43179"/>
                      <a:gd name="connsiteX9" fmla="*/ 54584 w 72998"/>
                      <a:gd name="connsiteY9" fmla="*/ 5080 h 43179"/>
                      <a:gd name="connsiteX10" fmla="*/ 55219 w 72998"/>
                      <a:gd name="connsiteY10" fmla="*/ 12065 h 43179"/>
                      <a:gd name="connsiteX11" fmla="*/ 66014 w 72998"/>
                      <a:gd name="connsiteY11" fmla="*/ 8255 h 43179"/>
                      <a:gd name="connsiteX12" fmla="*/ 64744 w 72998"/>
                      <a:gd name="connsiteY12" fmla="*/ 19685 h 43179"/>
                      <a:gd name="connsiteX13" fmla="*/ 72999 w 72998"/>
                      <a:gd name="connsiteY13" fmla="*/ 26035 h 43179"/>
                      <a:gd name="connsiteX14" fmla="*/ 65379 w 72998"/>
                      <a:gd name="connsiteY14" fmla="*/ 33655 h 43179"/>
                      <a:gd name="connsiteX15" fmla="*/ 59664 w 72998"/>
                      <a:gd name="connsiteY15" fmla="*/ 31115 h 43179"/>
                      <a:gd name="connsiteX16" fmla="*/ 60299 w 72998"/>
                      <a:gd name="connsiteY16" fmla="*/ 38735 h 43179"/>
                      <a:gd name="connsiteX17" fmla="*/ 52679 w 72998"/>
                      <a:gd name="connsiteY17" fmla="*/ 41910 h 43179"/>
                      <a:gd name="connsiteX18" fmla="*/ 41884 w 72998"/>
                      <a:gd name="connsiteY18" fmla="*/ 37465 h 43179"/>
                      <a:gd name="connsiteX19" fmla="*/ 32359 w 72998"/>
                      <a:gd name="connsiteY19" fmla="*/ 43180 h 43179"/>
                      <a:gd name="connsiteX20" fmla="*/ 25374 w 72998"/>
                      <a:gd name="connsiteY20" fmla="*/ 41910 h 43179"/>
                      <a:gd name="connsiteX21" fmla="*/ 21564 w 72998"/>
                      <a:gd name="connsiteY21" fmla="*/ 36195 h 43179"/>
                      <a:gd name="connsiteX22" fmla="*/ 15214 w 72998"/>
                      <a:gd name="connsiteY22" fmla="*/ 38735 h 43179"/>
                      <a:gd name="connsiteX23" fmla="*/ 6959 w 72998"/>
                      <a:gd name="connsiteY23" fmla="*/ 36830 h 43179"/>
                      <a:gd name="connsiteX24" fmla="*/ 5054 w 72998"/>
                      <a:gd name="connsiteY24" fmla="*/ 32385 h 43179"/>
                      <a:gd name="connsiteX25" fmla="*/ 8229 w 72998"/>
                      <a:gd name="connsiteY25" fmla="*/ 28575 h 43179"/>
                      <a:gd name="connsiteX26" fmla="*/ 5054 w 72998"/>
                      <a:gd name="connsiteY26" fmla="*/ 29210 h 43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2998" h="43179">
                        <a:moveTo>
                          <a:pt x="5054" y="29210"/>
                        </a:moveTo>
                        <a:cubicBezTo>
                          <a:pt x="3784" y="29210"/>
                          <a:pt x="1879" y="29210"/>
                          <a:pt x="1244" y="28575"/>
                        </a:cubicBezTo>
                        <a:cubicBezTo>
                          <a:pt x="609" y="27940"/>
                          <a:pt x="609" y="27305"/>
                          <a:pt x="609" y="26670"/>
                        </a:cubicBezTo>
                        <a:cubicBezTo>
                          <a:pt x="-1931" y="19050"/>
                          <a:pt x="3784" y="8255"/>
                          <a:pt x="12039" y="6985"/>
                        </a:cubicBezTo>
                        <a:cubicBezTo>
                          <a:pt x="14579" y="6350"/>
                          <a:pt x="17119" y="7620"/>
                          <a:pt x="19024" y="9525"/>
                        </a:cubicBezTo>
                        <a:cubicBezTo>
                          <a:pt x="20294" y="6985"/>
                          <a:pt x="20929" y="4445"/>
                          <a:pt x="23469" y="2540"/>
                        </a:cubicBezTo>
                        <a:cubicBezTo>
                          <a:pt x="26009" y="0"/>
                          <a:pt x="29819" y="-635"/>
                          <a:pt x="32994" y="635"/>
                        </a:cubicBezTo>
                        <a:cubicBezTo>
                          <a:pt x="36169" y="1905"/>
                          <a:pt x="38074" y="5715"/>
                          <a:pt x="37439" y="8890"/>
                        </a:cubicBezTo>
                        <a:cubicBezTo>
                          <a:pt x="38074" y="4445"/>
                          <a:pt x="43154" y="1905"/>
                          <a:pt x="47599" y="2540"/>
                        </a:cubicBezTo>
                        <a:cubicBezTo>
                          <a:pt x="50139" y="2540"/>
                          <a:pt x="52679" y="3175"/>
                          <a:pt x="54584" y="5080"/>
                        </a:cubicBezTo>
                        <a:cubicBezTo>
                          <a:pt x="56489" y="6985"/>
                          <a:pt x="57124" y="10160"/>
                          <a:pt x="55219" y="12065"/>
                        </a:cubicBezTo>
                        <a:cubicBezTo>
                          <a:pt x="56489" y="7620"/>
                          <a:pt x="62839" y="5715"/>
                          <a:pt x="66014" y="8255"/>
                        </a:cubicBezTo>
                        <a:cubicBezTo>
                          <a:pt x="69824" y="10795"/>
                          <a:pt x="69189" y="17780"/>
                          <a:pt x="64744" y="19685"/>
                        </a:cubicBezTo>
                        <a:cubicBezTo>
                          <a:pt x="68554" y="18415"/>
                          <a:pt x="72364" y="22225"/>
                          <a:pt x="72999" y="26035"/>
                        </a:cubicBezTo>
                        <a:cubicBezTo>
                          <a:pt x="72999" y="29845"/>
                          <a:pt x="69824" y="33655"/>
                          <a:pt x="65379" y="33655"/>
                        </a:cubicBezTo>
                        <a:cubicBezTo>
                          <a:pt x="63474" y="33655"/>
                          <a:pt x="60934" y="33020"/>
                          <a:pt x="59664" y="31115"/>
                        </a:cubicBezTo>
                        <a:cubicBezTo>
                          <a:pt x="62204" y="32385"/>
                          <a:pt x="62204" y="36195"/>
                          <a:pt x="60299" y="38735"/>
                        </a:cubicBezTo>
                        <a:cubicBezTo>
                          <a:pt x="58394" y="40640"/>
                          <a:pt x="55219" y="41910"/>
                          <a:pt x="52679" y="41910"/>
                        </a:cubicBezTo>
                        <a:cubicBezTo>
                          <a:pt x="48234" y="42545"/>
                          <a:pt x="45059" y="40640"/>
                          <a:pt x="41884" y="37465"/>
                        </a:cubicBezTo>
                        <a:cubicBezTo>
                          <a:pt x="39344" y="40640"/>
                          <a:pt x="36169" y="43180"/>
                          <a:pt x="32359" y="43180"/>
                        </a:cubicBezTo>
                        <a:cubicBezTo>
                          <a:pt x="29819" y="43180"/>
                          <a:pt x="27279" y="43180"/>
                          <a:pt x="25374" y="41910"/>
                        </a:cubicBezTo>
                        <a:cubicBezTo>
                          <a:pt x="23469" y="40640"/>
                          <a:pt x="22199" y="38735"/>
                          <a:pt x="21564" y="36195"/>
                        </a:cubicBezTo>
                        <a:cubicBezTo>
                          <a:pt x="19659" y="37465"/>
                          <a:pt x="17119" y="38100"/>
                          <a:pt x="15214" y="38735"/>
                        </a:cubicBezTo>
                        <a:cubicBezTo>
                          <a:pt x="12039" y="38735"/>
                          <a:pt x="8864" y="38735"/>
                          <a:pt x="6959" y="36830"/>
                        </a:cubicBezTo>
                        <a:cubicBezTo>
                          <a:pt x="5689" y="35560"/>
                          <a:pt x="5054" y="34290"/>
                          <a:pt x="5054" y="32385"/>
                        </a:cubicBezTo>
                        <a:cubicBezTo>
                          <a:pt x="5054" y="30480"/>
                          <a:pt x="6324" y="28575"/>
                          <a:pt x="8229" y="28575"/>
                        </a:cubicBezTo>
                        <a:cubicBezTo>
                          <a:pt x="7594" y="29210"/>
                          <a:pt x="6324" y="29210"/>
                          <a:pt x="5054" y="2921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2" name="자유형: 도형 535">
                <a:extLst>
                  <a:ext uri="{FF2B5EF4-FFF2-40B4-BE49-F238E27FC236}">
                    <a16:creationId xmlns="" xmlns:a16="http://schemas.microsoft.com/office/drawing/2014/main" id="{8D959D3A-7760-AF99-DF75-99F29DD8C360}"/>
                  </a:ext>
                </a:extLst>
              </p:cNvPr>
              <p:cNvSpPr/>
              <p:nvPr/>
            </p:nvSpPr>
            <p:spPr>
              <a:xfrm>
                <a:off x="5833109" y="3769359"/>
                <a:ext cx="146685" cy="107315"/>
              </a:xfrm>
              <a:custGeom>
                <a:avLst/>
                <a:gdLst>
                  <a:gd name="connsiteX0" fmla="*/ 0 w 146685"/>
                  <a:gd name="connsiteY0" fmla="*/ 0 h 107315"/>
                  <a:gd name="connsiteX1" fmla="*/ 73660 w 146685"/>
                  <a:gd name="connsiteY1" fmla="*/ 107315 h 107315"/>
                  <a:gd name="connsiteX2" fmla="*/ 146685 w 146685"/>
                  <a:gd name="connsiteY2" fmla="*/ 0 h 10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685" h="107315">
                    <a:moveTo>
                      <a:pt x="0" y="0"/>
                    </a:moveTo>
                    <a:lnTo>
                      <a:pt x="73660" y="107315"/>
                    </a:lnTo>
                    <a:lnTo>
                      <a:pt x="14668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그래픽 324">
              <a:extLst>
                <a:ext uri="{FF2B5EF4-FFF2-40B4-BE49-F238E27FC236}">
                  <a16:creationId xmlns="" xmlns:a16="http://schemas.microsoft.com/office/drawing/2014/main" id="{2319742D-3A57-3C41-D69F-800C829CDCFF}"/>
                </a:ext>
              </a:extLst>
            </p:cNvPr>
            <p:cNvGrpSpPr/>
            <p:nvPr/>
          </p:nvGrpSpPr>
          <p:grpSpPr>
            <a:xfrm>
              <a:off x="4664050" y="3098335"/>
              <a:ext cx="1580369" cy="1284413"/>
              <a:chOff x="4664050" y="3098335"/>
              <a:chExt cx="1580369" cy="1284413"/>
            </a:xfrm>
          </p:grpSpPr>
          <p:sp>
            <p:nvSpPr>
              <p:cNvPr id="34" name="자유형: 도형 537">
                <a:extLst>
                  <a:ext uri="{FF2B5EF4-FFF2-40B4-BE49-F238E27FC236}">
                    <a16:creationId xmlns="" xmlns:a16="http://schemas.microsoft.com/office/drawing/2014/main" id="{57A20122-B07A-9B8D-D989-C1369CFBF3A4}"/>
                  </a:ext>
                </a:extLst>
              </p:cNvPr>
              <p:cNvSpPr/>
              <p:nvPr/>
            </p:nvSpPr>
            <p:spPr>
              <a:xfrm rot="-2821814">
                <a:off x="5475512" y="3728253"/>
                <a:ext cx="229865" cy="92708"/>
              </a:xfrm>
              <a:custGeom>
                <a:avLst/>
                <a:gdLst>
                  <a:gd name="connsiteX0" fmla="*/ 0 w 229865"/>
                  <a:gd name="connsiteY0" fmla="*/ 0 h 92708"/>
                  <a:gd name="connsiteX1" fmla="*/ 229866 w 229865"/>
                  <a:gd name="connsiteY1" fmla="*/ 0 h 92708"/>
                  <a:gd name="connsiteX2" fmla="*/ 229866 w 229865"/>
                  <a:gd name="connsiteY2" fmla="*/ 92708 h 92708"/>
                  <a:gd name="connsiteX3" fmla="*/ 0 w 229865"/>
                  <a:gd name="connsiteY3" fmla="*/ 92708 h 9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865" h="92708">
                    <a:moveTo>
                      <a:pt x="0" y="0"/>
                    </a:moveTo>
                    <a:lnTo>
                      <a:pt x="229866" y="0"/>
                    </a:lnTo>
                    <a:lnTo>
                      <a:pt x="229866" y="92708"/>
                    </a:lnTo>
                    <a:lnTo>
                      <a:pt x="0" y="92708"/>
                    </a:lnTo>
                    <a:close/>
                  </a:path>
                </a:pathLst>
              </a:custGeom>
              <a:solidFill>
                <a:srgbClr val="232527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538">
                <a:extLst>
                  <a:ext uri="{FF2B5EF4-FFF2-40B4-BE49-F238E27FC236}">
                    <a16:creationId xmlns="" xmlns:a16="http://schemas.microsoft.com/office/drawing/2014/main" id="{160FB427-45EF-2E6A-7195-15531C9FB90E}"/>
                  </a:ext>
                </a:extLst>
              </p:cNvPr>
              <p:cNvSpPr/>
              <p:nvPr/>
            </p:nvSpPr>
            <p:spPr>
              <a:xfrm>
                <a:off x="5075554" y="3663950"/>
                <a:ext cx="416576" cy="279501"/>
              </a:xfrm>
              <a:custGeom>
                <a:avLst/>
                <a:gdLst>
                  <a:gd name="connsiteX0" fmla="*/ 384175 w 416576"/>
                  <a:gd name="connsiteY0" fmla="*/ 146050 h 279501"/>
                  <a:gd name="connsiteX1" fmla="*/ 409575 w 416576"/>
                  <a:gd name="connsiteY1" fmla="*/ 279400 h 279501"/>
                  <a:gd name="connsiteX2" fmla="*/ 203835 w 416576"/>
                  <a:gd name="connsiteY2" fmla="*/ 169545 h 279501"/>
                  <a:gd name="connsiteX3" fmla="*/ 0 w 416576"/>
                  <a:gd name="connsiteY3" fmla="*/ 0 h 279501"/>
                  <a:gd name="connsiteX4" fmla="*/ 384175 w 416576"/>
                  <a:gd name="connsiteY4" fmla="*/ 146050 h 27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576" h="279501">
                    <a:moveTo>
                      <a:pt x="384175" y="146050"/>
                    </a:moveTo>
                    <a:cubicBezTo>
                      <a:pt x="414655" y="174625"/>
                      <a:pt x="424815" y="240665"/>
                      <a:pt x="409575" y="279400"/>
                    </a:cubicBezTo>
                    <a:cubicBezTo>
                      <a:pt x="408305" y="283210"/>
                      <a:pt x="219075" y="179070"/>
                      <a:pt x="203835" y="169545"/>
                    </a:cubicBezTo>
                    <a:cubicBezTo>
                      <a:pt x="145415" y="134620"/>
                      <a:pt x="35560" y="60325"/>
                      <a:pt x="0" y="0"/>
                    </a:cubicBezTo>
                    <a:cubicBezTo>
                      <a:pt x="71120" y="22225"/>
                      <a:pt x="318770" y="83820"/>
                      <a:pt x="384175" y="146050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539">
                <a:extLst>
                  <a:ext uri="{FF2B5EF4-FFF2-40B4-BE49-F238E27FC236}">
                    <a16:creationId xmlns="" xmlns:a16="http://schemas.microsoft.com/office/drawing/2014/main" id="{F42BB5FB-EA2F-BC2A-7534-CFFAD1D269D0}"/>
                  </a:ext>
                </a:extLst>
              </p:cNvPr>
              <p:cNvSpPr/>
              <p:nvPr/>
            </p:nvSpPr>
            <p:spPr>
              <a:xfrm>
                <a:off x="5017791" y="3749061"/>
                <a:ext cx="603614" cy="633686"/>
              </a:xfrm>
              <a:custGeom>
                <a:avLst/>
                <a:gdLst>
                  <a:gd name="connsiteX0" fmla="*/ 576558 w 603614"/>
                  <a:gd name="connsiteY0" fmla="*/ 171428 h 633686"/>
                  <a:gd name="connsiteX1" fmla="*/ 176508 w 603614"/>
                  <a:gd name="connsiteY1" fmla="*/ 601323 h 633686"/>
                  <a:gd name="connsiteX2" fmla="*/ 32363 w 603614"/>
                  <a:gd name="connsiteY2" fmla="*/ 606403 h 633686"/>
                  <a:gd name="connsiteX3" fmla="*/ 32363 w 603614"/>
                  <a:gd name="connsiteY3" fmla="*/ 606403 h 633686"/>
                  <a:gd name="connsiteX4" fmla="*/ 27283 w 603614"/>
                  <a:gd name="connsiteY4" fmla="*/ 462258 h 633686"/>
                  <a:gd name="connsiteX5" fmla="*/ 427333 w 603614"/>
                  <a:gd name="connsiteY5" fmla="*/ 32363 h 633686"/>
                  <a:gd name="connsiteX6" fmla="*/ 571478 w 603614"/>
                  <a:gd name="connsiteY6" fmla="*/ 27283 h 633686"/>
                  <a:gd name="connsiteX7" fmla="*/ 571478 w 603614"/>
                  <a:gd name="connsiteY7" fmla="*/ 27283 h 633686"/>
                  <a:gd name="connsiteX8" fmla="*/ 576558 w 603614"/>
                  <a:gd name="connsiteY8" fmla="*/ 171428 h 63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614" h="633686">
                    <a:moveTo>
                      <a:pt x="576558" y="171428"/>
                    </a:moveTo>
                    <a:lnTo>
                      <a:pt x="176508" y="601323"/>
                    </a:lnTo>
                    <a:cubicBezTo>
                      <a:pt x="138408" y="642598"/>
                      <a:pt x="73003" y="644503"/>
                      <a:pt x="32363" y="606403"/>
                    </a:cubicBezTo>
                    <a:lnTo>
                      <a:pt x="32363" y="606403"/>
                    </a:lnTo>
                    <a:cubicBezTo>
                      <a:pt x="-8912" y="568303"/>
                      <a:pt x="-10817" y="502898"/>
                      <a:pt x="27283" y="462258"/>
                    </a:cubicBezTo>
                    <a:lnTo>
                      <a:pt x="427333" y="32363"/>
                    </a:lnTo>
                    <a:cubicBezTo>
                      <a:pt x="465433" y="-8912"/>
                      <a:pt x="530838" y="-10817"/>
                      <a:pt x="571478" y="27283"/>
                    </a:cubicBezTo>
                    <a:lnTo>
                      <a:pt x="571478" y="27283"/>
                    </a:lnTo>
                    <a:cubicBezTo>
                      <a:pt x="612118" y="65383"/>
                      <a:pt x="614658" y="130153"/>
                      <a:pt x="576558" y="171428"/>
                    </a:cubicBezTo>
                    <a:close/>
                  </a:path>
                </a:pathLst>
              </a:custGeom>
              <a:solidFill>
                <a:srgbClr val="EA6A1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540">
                <a:extLst>
                  <a:ext uri="{FF2B5EF4-FFF2-40B4-BE49-F238E27FC236}">
                    <a16:creationId xmlns="" xmlns:a16="http://schemas.microsoft.com/office/drawing/2014/main" id="{C144D32D-59DD-33A8-EE68-C7919DE3D28C}"/>
                  </a:ext>
                </a:extLst>
              </p:cNvPr>
              <p:cNvSpPr/>
              <p:nvPr/>
            </p:nvSpPr>
            <p:spPr>
              <a:xfrm>
                <a:off x="4700904" y="3622040"/>
                <a:ext cx="735965" cy="701098"/>
              </a:xfrm>
              <a:custGeom>
                <a:avLst/>
                <a:gdLst>
                  <a:gd name="connsiteX0" fmla="*/ 0 w 735965"/>
                  <a:gd name="connsiteY0" fmla="*/ 278765 h 701098"/>
                  <a:gd name="connsiteX1" fmla="*/ 431800 w 735965"/>
                  <a:gd name="connsiteY1" fmla="*/ 686435 h 701098"/>
                  <a:gd name="connsiteX2" fmla="*/ 481965 w 735965"/>
                  <a:gd name="connsiteY2" fmla="*/ 700405 h 701098"/>
                  <a:gd name="connsiteX3" fmla="*/ 437515 w 735965"/>
                  <a:gd name="connsiteY3" fmla="*/ 589280 h 701098"/>
                  <a:gd name="connsiteX4" fmla="*/ 735965 w 735965"/>
                  <a:gd name="connsiteY4" fmla="*/ 275590 h 701098"/>
                  <a:gd name="connsiteX5" fmla="*/ 288925 w 735965"/>
                  <a:gd name="connsiteY5" fmla="*/ 0 h 70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5965" h="701098">
                    <a:moveTo>
                      <a:pt x="0" y="278765"/>
                    </a:moveTo>
                    <a:cubicBezTo>
                      <a:pt x="172720" y="378460"/>
                      <a:pt x="259715" y="584835"/>
                      <a:pt x="431800" y="686435"/>
                    </a:cubicBezTo>
                    <a:cubicBezTo>
                      <a:pt x="447040" y="695325"/>
                      <a:pt x="464185" y="703580"/>
                      <a:pt x="481965" y="700405"/>
                    </a:cubicBezTo>
                    <a:cubicBezTo>
                      <a:pt x="497840" y="697865"/>
                      <a:pt x="424815" y="599440"/>
                      <a:pt x="437515" y="589280"/>
                    </a:cubicBezTo>
                    <a:cubicBezTo>
                      <a:pt x="551815" y="497205"/>
                      <a:pt x="621030" y="367665"/>
                      <a:pt x="735965" y="275590"/>
                    </a:cubicBezTo>
                    <a:cubicBezTo>
                      <a:pt x="558800" y="121920"/>
                      <a:pt x="496570" y="112395"/>
                      <a:pt x="288925" y="0"/>
                    </a:cubicBezTo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324">
                <a:extLst>
                  <a:ext uri="{FF2B5EF4-FFF2-40B4-BE49-F238E27FC236}">
                    <a16:creationId xmlns="" xmlns:a16="http://schemas.microsoft.com/office/drawing/2014/main" id="{B95DB7C3-4138-5E4B-80FB-AE2DB31DD9A8}"/>
                  </a:ext>
                </a:extLst>
              </p:cNvPr>
              <p:cNvGrpSpPr/>
              <p:nvPr/>
            </p:nvGrpSpPr>
            <p:grpSpPr>
              <a:xfrm>
                <a:off x="4664050" y="3424347"/>
                <a:ext cx="356898" cy="512170"/>
                <a:chOff x="4664050" y="3424347"/>
                <a:chExt cx="356898" cy="512170"/>
              </a:xfrm>
              <a:solidFill>
                <a:srgbClr val="FFFFFF"/>
              </a:solidFill>
            </p:grpSpPr>
            <p:sp>
              <p:nvSpPr>
                <p:cNvPr id="58" name="자유형: 도형 542">
                  <a:extLst>
                    <a:ext uri="{FF2B5EF4-FFF2-40B4-BE49-F238E27FC236}">
                      <a16:creationId xmlns="" xmlns:a16="http://schemas.microsoft.com/office/drawing/2014/main" id="{CE5A0A52-2759-3BC5-4000-53B91FDD06C9}"/>
                    </a:ext>
                  </a:extLst>
                </p:cNvPr>
                <p:cNvSpPr/>
                <p:nvPr/>
              </p:nvSpPr>
              <p:spPr>
                <a:xfrm rot="7978924">
                  <a:off x="4610396" y="3720262"/>
                  <a:ext cx="464205" cy="55247"/>
                </a:xfrm>
                <a:custGeom>
                  <a:avLst/>
                  <a:gdLst>
                    <a:gd name="connsiteX0" fmla="*/ 0 w 464205"/>
                    <a:gd name="connsiteY0" fmla="*/ 0 h 55247"/>
                    <a:gd name="connsiteX1" fmla="*/ 464205 w 464205"/>
                    <a:gd name="connsiteY1" fmla="*/ 0 h 55247"/>
                    <a:gd name="connsiteX2" fmla="*/ 464205 w 464205"/>
                    <a:gd name="connsiteY2" fmla="*/ 55248 h 55247"/>
                    <a:gd name="connsiteX3" fmla="*/ 0 w 464205"/>
                    <a:gd name="connsiteY3" fmla="*/ 55248 h 55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4205" h="55247">
                      <a:moveTo>
                        <a:pt x="0" y="0"/>
                      </a:moveTo>
                      <a:lnTo>
                        <a:pt x="464205" y="0"/>
                      </a:lnTo>
                      <a:lnTo>
                        <a:pt x="464205" y="55248"/>
                      </a:lnTo>
                      <a:lnTo>
                        <a:pt x="0" y="552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자유형: 도형 543">
                  <a:extLst>
                    <a:ext uri="{FF2B5EF4-FFF2-40B4-BE49-F238E27FC236}">
                      <a16:creationId xmlns="" xmlns:a16="http://schemas.microsoft.com/office/drawing/2014/main" id="{177FAFB9-2259-B63B-C376-7F6FE4C9792B}"/>
                    </a:ext>
                  </a:extLst>
                </p:cNvPr>
                <p:cNvSpPr/>
                <p:nvPr/>
              </p:nvSpPr>
              <p:spPr>
                <a:xfrm>
                  <a:off x="4839762" y="3491022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892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자유형: 도형 544">
                  <a:extLst>
                    <a:ext uri="{FF2B5EF4-FFF2-40B4-BE49-F238E27FC236}">
                      <a16:creationId xmlns="" xmlns:a16="http://schemas.microsoft.com/office/drawing/2014/main" id="{1B6387FB-18DC-CD8B-D2F1-CEA9A9E8704B}"/>
                    </a:ext>
                  </a:extLst>
                </p:cNvPr>
                <p:cNvSpPr/>
                <p:nvPr/>
              </p:nvSpPr>
              <p:spPr>
                <a:xfrm>
                  <a:off x="4770547" y="3424347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257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자유형: 도형 545">
                <a:extLst>
                  <a:ext uri="{FF2B5EF4-FFF2-40B4-BE49-F238E27FC236}">
                    <a16:creationId xmlns="" xmlns:a16="http://schemas.microsoft.com/office/drawing/2014/main" id="{DF26539F-9E5B-81C2-FA3A-E25F6E66DCEA}"/>
                  </a:ext>
                </a:extLst>
              </p:cNvPr>
              <p:cNvSpPr/>
              <p:nvPr/>
            </p:nvSpPr>
            <p:spPr>
              <a:xfrm>
                <a:off x="4996379" y="4104204"/>
                <a:ext cx="265280" cy="255506"/>
              </a:xfrm>
              <a:custGeom>
                <a:avLst/>
                <a:gdLst>
                  <a:gd name="connsiteX0" fmla="*/ 248721 w 265280"/>
                  <a:gd name="connsiteY0" fmla="*/ 236021 h 255506"/>
                  <a:gd name="connsiteX1" fmla="*/ 248721 w 265280"/>
                  <a:gd name="connsiteY1" fmla="*/ 236021 h 255506"/>
                  <a:gd name="connsiteX2" fmla="*/ 162361 w 265280"/>
                  <a:gd name="connsiteY2" fmla="*/ 239196 h 255506"/>
                  <a:gd name="connsiteX3" fmla="*/ 19486 w 265280"/>
                  <a:gd name="connsiteY3" fmla="*/ 105846 h 255506"/>
                  <a:gd name="connsiteX4" fmla="*/ 16311 w 265280"/>
                  <a:gd name="connsiteY4" fmla="*/ 19486 h 255506"/>
                  <a:gd name="connsiteX5" fmla="*/ 16311 w 265280"/>
                  <a:gd name="connsiteY5" fmla="*/ 19486 h 255506"/>
                  <a:gd name="connsiteX6" fmla="*/ 102671 w 265280"/>
                  <a:gd name="connsiteY6" fmla="*/ 16311 h 255506"/>
                  <a:gd name="connsiteX7" fmla="*/ 245546 w 265280"/>
                  <a:gd name="connsiteY7" fmla="*/ 149661 h 255506"/>
                  <a:gd name="connsiteX8" fmla="*/ 248721 w 26528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28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6491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3616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8541" y="-6549"/>
                      <a:pt x="102671" y="16311"/>
                    </a:cubicBezTo>
                    <a:lnTo>
                      <a:pt x="245546" y="149661"/>
                    </a:lnTo>
                    <a:cubicBezTo>
                      <a:pt x="270311" y="171886"/>
                      <a:pt x="272216" y="211256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546">
                <a:extLst>
                  <a:ext uri="{FF2B5EF4-FFF2-40B4-BE49-F238E27FC236}">
                    <a16:creationId xmlns="" xmlns:a16="http://schemas.microsoft.com/office/drawing/2014/main" id="{EC1A03F1-A0CB-3600-9DBC-2911D6B66ACE}"/>
                  </a:ext>
                </a:extLst>
              </p:cNvPr>
              <p:cNvSpPr/>
              <p:nvPr/>
            </p:nvSpPr>
            <p:spPr>
              <a:xfrm>
                <a:off x="5113379" y="4035148"/>
                <a:ext cx="266616" cy="257091"/>
              </a:xfrm>
              <a:custGeom>
                <a:avLst/>
                <a:gdLst>
                  <a:gd name="connsiteX0" fmla="*/ 249831 w 266616"/>
                  <a:gd name="connsiteY0" fmla="*/ 237131 h 257091"/>
                  <a:gd name="connsiteX1" fmla="*/ 249831 w 266616"/>
                  <a:gd name="connsiteY1" fmla="*/ 237131 h 257091"/>
                  <a:gd name="connsiteX2" fmla="*/ 161566 w 266616"/>
                  <a:gd name="connsiteY2" fmla="*/ 240306 h 257091"/>
                  <a:gd name="connsiteX3" fmla="*/ 19961 w 266616"/>
                  <a:gd name="connsiteY3" fmla="*/ 108226 h 257091"/>
                  <a:gd name="connsiteX4" fmla="*/ 16786 w 266616"/>
                  <a:gd name="connsiteY4" fmla="*/ 19961 h 257091"/>
                  <a:gd name="connsiteX5" fmla="*/ 16786 w 266616"/>
                  <a:gd name="connsiteY5" fmla="*/ 19961 h 257091"/>
                  <a:gd name="connsiteX6" fmla="*/ 105051 w 266616"/>
                  <a:gd name="connsiteY6" fmla="*/ 16786 h 257091"/>
                  <a:gd name="connsiteX7" fmla="*/ 246656 w 266616"/>
                  <a:gd name="connsiteY7" fmla="*/ 148866 h 257091"/>
                  <a:gd name="connsiteX8" fmla="*/ 249831 w 266616"/>
                  <a:gd name="connsiteY8" fmla="*/ 237131 h 25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616" h="257091">
                    <a:moveTo>
                      <a:pt x="249831" y="237131"/>
                    </a:moveTo>
                    <a:lnTo>
                      <a:pt x="249831" y="237131"/>
                    </a:lnTo>
                    <a:cubicBezTo>
                      <a:pt x="226336" y="262531"/>
                      <a:pt x="186966" y="263801"/>
                      <a:pt x="161566" y="240306"/>
                    </a:cubicBezTo>
                    <a:lnTo>
                      <a:pt x="19961" y="108226"/>
                    </a:lnTo>
                    <a:cubicBezTo>
                      <a:pt x="-5439" y="84731"/>
                      <a:pt x="-6709" y="45361"/>
                      <a:pt x="16786" y="19961"/>
                    </a:cubicBezTo>
                    <a:lnTo>
                      <a:pt x="16786" y="19961"/>
                    </a:lnTo>
                    <a:cubicBezTo>
                      <a:pt x="40281" y="-5439"/>
                      <a:pt x="79651" y="-6709"/>
                      <a:pt x="105051" y="16786"/>
                    </a:cubicBezTo>
                    <a:lnTo>
                      <a:pt x="246656" y="148866"/>
                    </a:lnTo>
                    <a:cubicBezTo>
                      <a:pt x="272056" y="172361"/>
                      <a:pt x="273326" y="212366"/>
                      <a:pt x="249831" y="23713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547">
                <a:extLst>
                  <a:ext uri="{FF2B5EF4-FFF2-40B4-BE49-F238E27FC236}">
                    <a16:creationId xmlns="" xmlns:a16="http://schemas.microsoft.com/office/drawing/2014/main" id="{29A8B1C1-BB90-5AC0-0A36-05D33C438AD6}"/>
                  </a:ext>
                </a:extLst>
              </p:cNvPr>
              <p:cNvSpPr/>
              <p:nvPr/>
            </p:nvSpPr>
            <p:spPr>
              <a:xfrm>
                <a:off x="5230694" y="3964504"/>
                <a:ext cx="265100" cy="255506"/>
              </a:xfrm>
              <a:custGeom>
                <a:avLst/>
                <a:gdLst>
                  <a:gd name="connsiteX0" fmla="*/ 248721 w 265100"/>
                  <a:gd name="connsiteY0" fmla="*/ 236021 h 255506"/>
                  <a:gd name="connsiteX1" fmla="*/ 248721 w 265100"/>
                  <a:gd name="connsiteY1" fmla="*/ 236021 h 255506"/>
                  <a:gd name="connsiteX2" fmla="*/ 162361 w 265100"/>
                  <a:gd name="connsiteY2" fmla="*/ 239196 h 255506"/>
                  <a:gd name="connsiteX3" fmla="*/ 19486 w 265100"/>
                  <a:gd name="connsiteY3" fmla="*/ 105846 h 255506"/>
                  <a:gd name="connsiteX4" fmla="*/ 16311 w 265100"/>
                  <a:gd name="connsiteY4" fmla="*/ 19486 h 255506"/>
                  <a:gd name="connsiteX5" fmla="*/ 16311 w 265100"/>
                  <a:gd name="connsiteY5" fmla="*/ 19486 h 255506"/>
                  <a:gd name="connsiteX6" fmla="*/ 102671 w 265100"/>
                  <a:gd name="connsiteY6" fmla="*/ 16311 h 255506"/>
                  <a:gd name="connsiteX7" fmla="*/ 246181 w 265100"/>
                  <a:gd name="connsiteY7" fmla="*/ 150296 h 255506"/>
                  <a:gd name="connsiteX8" fmla="*/ 248721 w 26510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10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7126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311" y="172521"/>
                      <a:pt x="271581" y="211891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548">
                <a:extLst>
                  <a:ext uri="{FF2B5EF4-FFF2-40B4-BE49-F238E27FC236}">
                    <a16:creationId xmlns="" xmlns:a16="http://schemas.microsoft.com/office/drawing/2014/main" id="{2E092BD3-B7DD-3E84-9C87-CBCC0B6A74B6}"/>
                  </a:ext>
                </a:extLst>
              </p:cNvPr>
              <p:cNvSpPr/>
              <p:nvPr/>
            </p:nvSpPr>
            <p:spPr>
              <a:xfrm>
                <a:off x="5334199" y="3880684"/>
                <a:ext cx="265666" cy="256141"/>
              </a:xfrm>
              <a:custGeom>
                <a:avLst/>
                <a:gdLst>
                  <a:gd name="connsiteX0" fmla="*/ 249356 w 265666"/>
                  <a:gd name="connsiteY0" fmla="*/ 236656 h 256141"/>
                  <a:gd name="connsiteX1" fmla="*/ 249356 w 265666"/>
                  <a:gd name="connsiteY1" fmla="*/ 236656 h 256141"/>
                  <a:gd name="connsiteX2" fmla="*/ 162996 w 265666"/>
                  <a:gd name="connsiteY2" fmla="*/ 239831 h 256141"/>
                  <a:gd name="connsiteX3" fmla="*/ 19486 w 265666"/>
                  <a:gd name="connsiteY3" fmla="*/ 105846 h 256141"/>
                  <a:gd name="connsiteX4" fmla="*/ 16311 w 265666"/>
                  <a:gd name="connsiteY4" fmla="*/ 19486 h 256141"/>
                  <a:gd name="connsiteX5" fmla="*/ 16311 w 265666"/>
                  <a:gd name="connsiteY5" fmla="*/ 19486 h 256141"/>
                  <a:gd name="connsiteX6" fmla="*/ 102671 w 265666"/>
                  <a:gd name="connsiteY6" fmla="*/ 16311 h 256141"/>
                  <a:gd name="connsiteX7" fmla="*/ 246181 w 265666"/>
                  <a:gd name="connsiteY7" fmla="*/ 150296 h 256141"/>
                  <a:gd name="connsiteX8" fmla="*/ 249356 w 265666"/>
                  <a:gd name="connsiteY8" fmla="*/ 236656 h 25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666" h="256141">
                    <a:moveTo>
                      <a:pt x="249356" y="236656"/>
                    </a:moveTo>
                    <a:lnTo>
                      <a:pt x="249356" y="236656"/>
                    </a:lnTo>
                    <a:cubicBezTo>
                      <a:pt x="226496" y="261421"/>
                      <a:pt x="187761" y="262691"/>
                      <a:pt x="162996" y="239831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946" y="173156"/>
                      <a:pt x="272216" y="211891"/>
                      <a:pt x="249356" y="236656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49">
                <a:extLst>
                  <a:ext uri="{FF2B5EF4-FFF2-40B4-BE49-F238E27FC236}">
                    <a16:creationId xmlns="" xmlns:a16="http://schemas.microsoft.com/office/drawing/2014/main" id="{1C8B5FD4-AE38-6CC2-D119-DB519A1A5375}"/>
                  </a:ext>
                </a:extLst>
              </p:cNvPr>
              <p:cNvSpPr/>
              <p:nvPr/>
            </p:nvSpPr>
            <p:spPr>
              <a:xfrm>
                <a:off x="5525940" y="3098335"/>
                <a:ext cx="718479" cy="718480"/>
              </a:xfrm>
              <a:custGeom>
                <a:avLst/>
                <a:gdLst>
                  <a:gd name="connsiteX0" fmla="*/ 96350 w 718479"/>
                  <a:gd name="connsiteY0" fmla="*/ 114130 h 718480"/>
                  <a:gd name="connsiteX1" fmla="*/ 114130 w 718479"/>
                  <a:gd name="connsiteY1" fmla="*/ 622130 h 718480"/>
                  <a:gd name="connsiteX2" fmla="*/ 622130 w 718479"/>
                  <a:gd name="connsiteY2" fmla="*/ 604350 h 718480"/>
                  <a:gd name="connsiteX3" fmla="*/ 604350 w 718479"/>
                  <a:gd name="connsiteY3" fmla="*/ 96350 h 718480"/>
                  <a:gd name="connsiteX4" fmla="*/ 96350 w 718479"/>
                  <a:gd name="connsiteY4" fmla="*/ 114130 h 718480"/>
                  <a:gd name="connsiteX5" fmla="*/ 569425 w 718479"/>
                  <a:gd name="connsiteY5" fmla="*/ 554820 h 718480"/>
                  <a:gd name="connsiteX6" fmla="*/ 163660 w 718479"/>
                  <a:gd name="connsiteY6" fmla="*/ 569425 h 718480"/>
                  <a:gd name="connsiteX7" fmla="*/ 149055 w 718479"/>
                  <a:gd name="connsiteY7" fmla="*/ 163660 h 718480"/>
                  <a:gd name="connsiteX8" fmla="*/ 554820 w 718479"/>
                  <a:gd name="connsiteY8" fmla="*/ 149055 h 718480"/>
                  <a:gd name="connsiteX9" fmla="*/ 569425 w 718479"/>
                  <a:gd name="connsiteY9" fmla="*/ 554820 h 71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479" h="718480">
                    <a:moveTo>
                      <a:pt x="96350" y="114130"/>
                    </a:moveTo>
                    <a:cubicBezTo>
                      <a:pt x="-38905" y="259545"/>
                      <a:pt x="-30650" y="486875"/>
                      <a:pt x="114130" y="622130"/>
                    </a:cubicBezTo>
                    <a:cubicBezTo>
                      <a:pt x="259545" y="757385"/>
                      <a:pt x="486875" y="749130"/>
                      <a:pt x="622130" y="604350"/>
                    </a:cubicBezTo>
                    <a:cubicBezTo>
                      <a:pt x="757385" y="458935"/>
                      <a:pt x="749130" y="231605"/>
                      <a:pt x="604350" y="96350"/>
                    </a:cubicBezTo>
                    <a:cubicBezTo>
                      <a:pt x="458935" y="-38905"/>
                      <a:pt x="231605" y="-30650"/>
                      <a:pt x="96350" y="114130"/>
                    </a:cubicBezTo>
                    <a:close/>
                    <a:moveTo>
                      <a:pt x="569425" y="554820"/>
                    </a:moveTo>
                    <a:cubicBezTo>
                      <a:pt x="461475" y="671025"/>
                      <a:pt x="279865" y="677375"/>
                      <a:pt x="163660" y="569425"/>
                    </a:cubicBezTo>
                    <a:cubicBezTo>
                      <a:pt x="47455" y="461475"/>
                      <a:pt x="41105" y="279865"/>
                      <a:pt x="149055" y="163660"/>
                    </a:cubicBezTo>
                    <a:cubicBezTo>
                      <a:pt x="257005" y="47455"/>
                      <a:pt x="438615" y="41105"/>
                      <a:pt x="554820" y="149055"/>
                    </a:cubicBezTo>
                    <a:cubicBezTo>
                      <a:pt x="671025" y="257640"/>
                      <a:pt x="677375" y="439250"/>
                      <a:pt x="569425" y="554820"/>
                    </a:cubicBezTo>
                    <a:close/>
                  </a:path>
                </a:pathLst>
              </a:custGeom>
              <a:solidFill>
                <a:srgbClr val="004A7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3" name="자유형: 도형 550">
              <a:extLst>
                <a:ext uri="{FF2B5EF4-FFF2-40B4-BE49-F238E27FC236}">
                  <a16:creationId xmlns="" xmlns:a16="http://schemas.microsoft.com/office/drawing/2014/main" id="{6A3ED487-03E2-0C7C-6863-B1C1750C9888}"/>
                </a:ext>
              </a:extLst>
            </p:cNvPr>
            <p:cNvSpPr/>
            <p:nvPr/>
          </p:nvSpPr>
          <p:spPr>
            <a:xfrm>
              <a:off x="3747134" y="2371089"/>
              <a:ext cx="1252855" cy="1548130"/>
            </a:xfrm>
            <a:custGeom>
              <a:avLst/>
              <a:gdLst>
                <a:gd name="connsiteX0" fmla="*/ 1252855 w 1252855"/>
                <a:gd name="connsiteY0" fmla="*/ 1167765 h 1548130"/>
                <a:gd name="connsiteX1" fmla="*/ 651510 w 1252855"/>
                <a:gd name="connsiteY1" fmla="*/ 607695 h 1548130"/>
                <a:gd name="connsiteX2" fmla="*/ 651510 w 1252855"/>
                <a:gd name="connsiteY2" fmla="*/ 607695 h 1548130"/>
                <a:gd name="connsiteX3" fmla="*/ 600710 w 1252855"/>
                <a:gd name="connsiteY3" fmla="*/ 560070 h 1548130"/>
                <a:gd name="connsiteX4" fmla="*/ 600710 w 1252855"/>
                <a:gd name="connsiteY4" fmla="*/ 560070 h 1548130"/>
                <a:gd name="connsiteX5" fmla="*/ 0 w 1252855"/>
                <a:gd name="connsiteY5" fmla="*/ 0 h 1548130"/>
                <a:gd name="connsiteX6" fmla="*/ 0 w 1252855"/>
                <a:gd name="connsiteY6" fmla="*/ 710565 h 1548130"/>
                <a:gd name="connsiteX7" fmla="*/ 243205 w 1252855"/>
                <a:gd name="connsiteY7" fmla="*/ 937260 h 1548130"/>
                <a:gd name="connsiteX8" fmla="*/ 243205 w 1252855"/>
                <a:gd name="connsiteY8" fmla="*/ 937260 h 1548130"/>
                <a:gd name="connsiteX9" fmla="*/ 450215 w 1252855"/>
                <a:gd name="connsiteY9" fmla="*/ 1130300 h 1548130"/>
                <a:gd name="connsiteX10" fmla="*/ 450215 w 1252855"/>
                <a:gd name="connsiteY10" fmla="*/ 1130935 h 1548130"/>
                <a:gd name="connsiteX11" fmla="*/ 696595 w 1252855"/>
                <a:gd name="connsiteY11" fmla="*/ 1360805 h 1548130"/>
                <a:gd name="connsiteX12" fmla="*/ 697230 w 1252855"/>
                <a:gd name="connsiteY12" fmla="*/ 1360170 h 1548130"/>
                <a:gd name="connsiteX13" fmla="*/ 898525 w 1252855"/>
                <a:gd name="connsiteY13" fmla="*/ 1548130 h 15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2855" h="1548130">
                  <a:moveTo>
                    <a:pt x="1252855" y="1167765"/>
                  </a:moveTo>
                  <a:lnTo>
                    <a:pt x="651510" y="607695"/>
                  </a:lnTo>
                  <a:lnTo>
                    <a:pt x="651510" y="607695"/>
                  </a:lnTo>
                  <a:lnTo>
                    <a:pt x="600710" y="560070"/>
                  </a:lnTo>
                  <a:lnTo>
                    <a:pt x="600710" y="560070"/>
                  </a:lnTo>
                  <a:lnTo>
                    <a:pt x="0" y="0"/>
                  </a:lnTo>
                  <a:lnTo>
                    <a:pt x="0" y="710565"/>
                  </a:lnTo>
                  <a:lnTo>
                    <a:pt x="243205" y="937260"/>
                  </a:lnTo>
                  <a:lnTo>
                    <a:pt x="243205" y="937260"/>
                  </a:lnTo>
                  <a:lnTo>
                    <a:pt x="450215" y="1130300"/>
                  </a:lnTo>
                  <a:lnTo>
                    <a:pt x="450215" y="1130935"/>
                  </a:lnTo>
                  <a:lnTo>
                    <a:pt x="696595" y="1360805"/>
                  </a:lnTo>
                  <a:lnTo>
                    <a:pt x="697230" y="1360170"/>
                  </a:lnTo>
                  <a:lnTo>
                    <a:pt x="898525" y="1548130"/>
                  </a:lnTo>
                  <a:close/>
                </a:path>
              </a:pathLst>
            </a:custGeom>
            <a:solidFill>
              <a:srgbClr val="004A7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22719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665180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075607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82517" y="1657193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신축 공동주택의 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권고기준에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따른 농도를 비교 분석한 결과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세대가</a:t>
            </a:r>
            <a:endParaRPr lang="en-US" altLang="ko-KR" sz="1100" dirty="0" smtClean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권고기준 확인 하였습니다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230985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305809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왼쪽 대괄호 9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62630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83628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311628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81694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부부 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250645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0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94215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242951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88967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342677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96661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341830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40269" y="3865810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614054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왼쪽 대괄호 11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4182257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39224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672237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372901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 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406241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1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498113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985468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44562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982728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522570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97426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08370" y="543949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18485" y="618773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왼쪽 대괄호 12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56335" y="575594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76946" y="596592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1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95207" y="625655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2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95208" y="594658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1)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18976" y="563609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45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12925" y="607179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4979" y="555915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7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14979" y="601931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8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14979" y="655641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9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18976" y="609625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0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35910" y="654794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480009" y="7027349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55" name="직선 연결선 154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190124" y="7701162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왼쪽 대괄호 155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27974" y="7269365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48585" y="7479350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66846" y="7759345"/>
            <a:ext cx="1096989" cy="33685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algn="ctr">
              <a:buClr>
                <a:schemeClr val="accent2"/>
              </a:buClr>
            </a:pP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9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66847" y="746000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0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390615" y="714951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61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884564" y="7585221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2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686618" y="707257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3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686618" y="7532734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4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686618" y="8069836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5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390615" y="760967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07549" y="806136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07150" y="3044498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00055" y="4632353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24859" y="6230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85873" y="7754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93754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7-1.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207253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178883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253708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10528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31526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259526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29592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19854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8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42114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190849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36865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290575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44559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28972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38451" y="5808509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400" b="1" dirty="0" err="1" smtClean="0"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en-US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세대관리</a:t>
            </a:r>
            <a:endParaRPr lang="en-US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451695" y="6281656"/>
            <a:ext cx="6173392" cy="22450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건강친화형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주택 건설기준 제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조 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항 쾌적하고 안전한 실내공기 환경을 확보하기 위하여 각종 공사를 완료한 후 입주자가 입주하기 전에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(Flush-out)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또는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을 실시할 것을 규정하고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en-US" altLang="ko-KR" sz="1200" dirty="0" err="1" smtClean="0">
                <a:latin typeface="KoPub돋움체 Medium" pitchFamily="18" charset="-127"/>
                <a:ea typeface="KoPub돋움체 Medium" pitchFamily="18" charset="-127"/>
              </a:rPr>
              <a:t>Fluch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창문을 개방하여 자연환기를 통해 공기순환을 이뤄지게 하는 방법 또는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대형팬</a:t>
            </a:r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이나 환기설비를 이용한 강제환기를 통해 공기순환을 이뤄지게 하는 방법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난방으로 실내온도를 높여 오염물질 배출을 일시적으로 증가시키고 환기로 이를 외부로 배출하는 방법</a:t>
            </a:r>
          </a:p>
          <a:p>
            <a:pPr fontAlgn="base" latinLnBrk="1"/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29636" y="353618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28443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왼쪽 대괄호 3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385263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06261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34261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04327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안방화장실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37327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4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16849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65584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11600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65310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19294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6446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5F58BC7-0116-E57F-857A-4B0D09A1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024749BA-622E-E001-9145-504CCD85A7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3375499"/>
            <a:ext cx="2324100" cy="5768501"/>
          </a:xfr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B069440-0650-D3E6-E558-3C4AF479F759}"/>
              </a:ext>
            </a:extLst>
          </p:cNvPr>
          <p:cNvSpPr/>
          <p:nvPr/>
        </p:nvSpPr>
        <p:spPr>
          <a:xfrm>
            <a:off x="1" y="1834757"/>
            <a:ext cx="2324099" cy="1540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텍스트 개체 틀 29">
            <a:extLst>
              <a:ext uri="{FF2B5EF4-FFF2-40B4-BE49-F238E27FC236}">
                <a16:creationId xmlns="" xmlns:a16="http://schemas.microsoft.com/office/drawing/2014/main" id="{AF5A1C77-29F6-6B17-95D3-F30A74A6B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01. </a:t>
            </a:r>
            <a:r>
              <a:rPr lang="en" altLang="en-US" dirty="0">
                <a:latin typeface="KoPub돋움체 Medium" pitchFamily="18" charset="-127"/>
                <a:ea typeface="KoPub돋움체 Medium" pitchFamily="18" charset="-127"/>
              </a:rPr>
              <a:t>Company Overview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D95FFD-5856-7231-D5E1-86541341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216985"/>
            <a:ext cx="5715000" cy="1105845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입주자님 귀하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73151A6A-476E-4938-328A-F51C64842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58165566"/>
              </p:ext>
            </p:extLst>
          </p:nvPr>
        </p:nvGraphicFramePr>
        <p:xfrm>
          <a:off x="2811313" y="1841102"/>
          <a:ext cx="3552825" cy="23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269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2420556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입 주 자 성 함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: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최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화 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점검일짜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2025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05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일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아파트명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음성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우미린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풀하우스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동호수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403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</a:t>
                      </a: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1904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호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="" xmlns:a16="http://schemas.microsoft.com/office/drawing/2014/main" id="{1AC0964D-3CD0-A661-62F5-3F3E826AFC9E}"/>
              </a:ext>
            </a:extLst>
          </p:cNvPr>
          <p:cNvSpPr txBox="1"/>
          <p:nvPr/>
        </p:nvSpPr>
        <p:spPr>
          <a:xfrm>
            <a:off x="571501" y="2342847"/>
            <a:ext cx="1752599" cy="52408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About</a:t>
            </a:r>
          </a:p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Company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7C6785C-A102-A0D0-71F6-946B4A826961}"/>
              </a:ext>
            </a:extLst>
          </p:cNvPr>
          <p:cNvSpPr/>
          <p:nvPr/>
        </p:nvSpPr>
        <p:spPr>
          <a:xfrm>
            <a:off x="2324100" y="3375025"/>
            <a:ext cx="127000" cy="42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3970311" y="8319690"/>
            <a:ext cx="1119274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85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C04A8F6-34FB-B059-A0B9-F95CF854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F3583779-56AE-8F7B-64DF-A209393E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80" y="724746"/>
            <a:ext cx="5715000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26F16FC-6311-2620-98E6-8CD1029D6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348" y="1120989"/>
            <a:ext cx="5715000" cy="336998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바닥의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수직및수평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상태를 체크합니다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71502" y="565689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레벨기설치기준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571502" y="5944113"/>
            <a:ext cx="2641930" cy="5369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떨어진 곳을 기준으로 발사됩니다.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C5558450-4CFB-CD1B-2E73-EAB81C881D47}"/>
              </a:ext>
            </a:extLst>
          </p:cNvPr>
          <p:cNvSpPr txBox="1"/>
          <p:nvPr/>
        </p:nvSpPr>
        <p:spPr>
          <a:xfrm>
            <a:off x="3513110" y="553759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창문이 있을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A873FBDA-33FE-B485-52D6-96A836A2D01B}"/>
              </a:ext>
            </a:extLst>
          </p:cNvPr>
          <p:cNvSpPr txBox="1"/>
          <p:nvPr/>
        </p:nvSpPr>
        <p:spPr>
          <a:xfrm>
            <a:off x="3513110" y="5824808"/>
            <a:ext cx="2641930" cy="79082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452784" y="7054374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오차범위</a:t>
            </a:r>
            <a:endParaRPr lang="en-US" altLang="ko-KR" sz="1200" b="1" dirty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452784" y="7341592"/>
            <a:ext cx="2641930" cy="60103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</a:t>
            </a:r>
            <a:endParaRPr lang="en-US" altLang="ko" sz="1100" b="1" dirty="0" smtClean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="" xmlns:a16="http://schemas.microsoft.com/office/drawing/2014/main" id="{C412650C-6080-32E9-73B7-80F568FFE260}"/>
              </a:ext>
            </a:extLst>
          </p:cNvPr>
          <p:cNvSpPr txBox="1"/>
          <p:nvPr/>
        </p:nvSpPr>
        <p:spPr>
          <a:xfrm>
            <a:off x="3644564" y="696957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3EE5282E-D18D-7856-429D-7BAFEB49B7FA}"/>
              </a:ext>
            </a:extLst>
          </p:cNvPr>
          <p:cNvSpPr txBox="1"/>
          <p:nvPr/>
        </p:nvSpPr>
        <p:spPr>
          <a:xfrm>
            <a:off x="3644564" y="7256793"/>
            <a:ext cx="2641930" cy="85494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</a:t>
            </a:r>
            <a:endParaRPr lang="en-US" altLang="ko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현관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거실 보는 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기준으로 좌측 코너부터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BB45E2E-2EC6-12D1-80EB-3FD30CE0C6CC}"/>
              </a:ext>
            </a:extLst>
          </p:cNvPr>
          <p:cNvSpPr/>
          <p:nvPr/>
        </p:nvSpPr>
        <p:spPr>
          <a:xfrm>
            <a:off x="571501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6FD3502-EFD5-881D-8989-6A3B77282698}"/>
              </a:ext>
            </a:extLst>
          </p:cNvPr>
          <p:cNvSpPr/>
          <p:nvPr/>
        </p:nvSpPr>
        <p:spPr>
          <a:xfrm>
            <a:off x="3524486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20E7CCBA-30C4-237B-6404-D6E35327F897}"/>
              </a:ext>
            </a:extLst>
          </p:cNvPr>
          <p:cNvSpPr txBox="1"/>
          <p:nvPr/>
        </p:nvSpPr>
        <p:spPr>
          <a:xfrm>
            <a:off x="994758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2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2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22CA3CF-66B1-8BC8-85B0-C33D47C86E9C}"/>
              </a:ext>
            </a:extLst>
          </p:cNvPr>
          <p:cNvSpPr/>
          <p:nvPr/>
        </p:nvSpPr>
        <p:spPr>
          <a:xfrm>
            <a:off x="734408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77EC959-FD86-EACF-E9CB-80D8D0B1846A}"/>
              </a:ext>
            </a:extLst>
          </p:cNvPr>
          <p:cNvSpPr txBox="1"/>
          <p:nvPr/>
        </p:nvSpPr>
        <p:spPr>
          <a:xfrm>
            <a:off x="3947743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200" b="1" dirty="0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 측정방법</a:t>
            </a:r>
            <a:endParaRPr lang="en-US" altLang="ko-KR" sz="1200" b="1" dirty="0">
              <a:solidFill>
                <a:srgbClr val="0C2E48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8ECA92B-849C-1F79-CE29-A8E9797CAF73}"/>
              </a:ext>
            </a:extLst>
          </p:cNvPr>
          <p:cNvSpPr/>
          <p:nvPr/>
        </p:nvSpPr>
        <p:spPr>
          <a:xfrm>
            <a:off x="3687393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3" y="1773855"/>
            <a:ext cx="2824635" cy="240625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3179464" y="1521418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/>
            <a:r>
              <a:rPr lang="ko" altLang="ko-KR" sz="14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4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3123215" y="1772306"/>
            <a:ext cx="3616036" cy="262274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방향 （현관 수 거실 보는 방향） 기준으로 좌측 코너부터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</a:p>
          <a:p>
            <a:pPr indent="0">
              <a:lnSpc>
                <a:spcPct val="150000"/>
              </a:lnSpc>
              <a:spcAft>
                <a:spcPts val="77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떨어진 곳을 기준으로 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 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발사됩니다.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indent="0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욕실과 발코니는 레벨기 점검이 아닌 구배 점검을 진행하여 문제가 </a:t>
            </a:r>
            <a:r>
              <a:rPr lang="en-US" altLang="ko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있을 시, 육안점검에 기록됩니다.</a:t>
            </a:r>
            <a:endParaRPr lang="ko" altLang="ko-KR" sz="1100" b="1" dirty="0">
              <a:solidFill>
                <a:srgbClr val="0066FF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244196" y="7625752"/>
            <a:ext cx="172529" cy="1811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692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F31C8C-A28B-AFBB-DA5B-0A06599B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3E978D48-A025-5BEC-7167-B4390F05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69479"/>
            <a:ext cx="4940778" cy="41394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8-1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E66D34B-4B8A-037E-347E-9C081130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610" y="975794"/>
            <a:ext cx="5715000" cy="3369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71501" y="1808879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56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65413" y="1881855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245" y="2357942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019413" y="212071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58069" y="2094838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42423" y="363602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22583" y="3618772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99073" y="2337759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92038" y="1820178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아래쪽 화살표 94"/>
          <p:cNvSpPr/>
          <p:nvPr/>
        </p:nvSpPr>
        <p:spPr>
          <a:xfrm flipV="1">
            <a:off x="2022921" y="3413290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2998" y="3735219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56582" y="179115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11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50494" y="186412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4326" y="234021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13" name="직사각형 112"/>
          <p:cNvSpPr/>
          <p:nvPr/>
        </p:nvSpPr>
        <p:spPr>
          <a:xfrm>
            <a:off x="3904494" y="210298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43150" y="207711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927504" y="361829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307664" y="360104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084154" y="232003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3877119" y="180245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아래쪽 화살표 118"/>
          <p:cNvSpPr/>
          <p:nvPr/>
        </p:nvSpPr>
        <p:spPr>
          <a:xfrm flipV="1">
            <a:off x="4908002" y="339556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38079" y="371749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4034714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58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4107690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4583777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60" name="직사각형 159"/>
          <p:cNvSpPr/>
          <p:nvPr/>
        </p:nvSpPr>
        <p:spPr>
          <a:xfrm>
            <a:off x="1001685" y="434655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440341" y="4320673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024695" y="586185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404855" y="5844607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81345" y="4563594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974310" y="4046013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아래쪽 화살표 165"/>
          <p:cNvSpPr/>
          <p:nvPr/>
        </p:nvSpPr>
        <p:spPr>
          <a:xfrm flipV="1">
            <a:off x="2005193" y="5639125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835270" y="5961054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4016986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73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4089962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4566049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75" name="직사각형 174"/>
          <p:cNvSpPr/>
          <p:nvPr/>
        </p:nvSpPr>
        <p:spPr>
          <a:xfrm>
            <a:off x="3886766" y="4328823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325422" y="4302945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3909776" y="584413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289936" y="582687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066426" y="4545866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/>
          <p:cNvSpPr txBox="1"/>
          <p:nvPr/>
        </p:nvSpPr>
        <p:spPr>
          <a:xfrm>
            <a:off x="3859391" y="4028285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아래쪽 화살표 180"/>
          <p:cNvSpPr/>
          <p:nvPr/>
        </p:nvSpPr>
        <p:spPr>
          <a:xfrm flipV="1">
            <a:off x="4890274" y="5621397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720351" y="5943326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625701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90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632998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680607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92" name="직사각형 191"/>
          <p:cNvSpPr/>
          <p:nvPr/>
        </p:nvSpPr>
        <p:spPr>
          <a:xfrm>
            <a:off x="1001685" y="656884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440341" y="654297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024695" y="808415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2404855" y="806690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181345" y="678589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974310" y="626831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아래쪽 화살표 197"/>
          <p:cNvSpPr/>
          <p:nvPr/>
        </p:nvSpPr>
        <p:spPr>
          <a:xfrm flipV="1">
            <a:off x="2005193" y="786142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835270" y="818335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6239283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205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6312259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6788346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7" name="직사각형 206"/>
          <p:cNvSpPr/>
          <p:nvPr/>
        </p:nvSpPr>
        <p:spPr>
          <a:xfrm>
            <a:off x="3886766" y="6551120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5325422" y="6525242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909776" y="806642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5289936" y="804917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4066426" y="6768163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TextBox 211"/>
          <p:cNvSpPr txBox="1"/>
          <p:nvPr/>
        </p:nvSpPr>
        <p:spPr>
          <a:xfrm>
            <a:off x="3859391" y="6250582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3" name="아래쪽 화살표 212"/>
          <p:cNvSpPr/>
          <p:nvPr/>
        </p:nvSpPr>
        <p:spPr>
          <a:xfrm flipV="1">
            <a:off x="4890274" y="7843694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720351" y="8165623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297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48E0E0B-CF48-34F6-414E-B0741F1C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개체 틀 38" descr="흑백, 건물, 창문, 건축물이(가) 표시된 사진&#10;&#10;자동 생성된 설명">
            <a:extLst>
              <a:ext uri="{FF2B5EF4-FFF2-40B4-BE49-F238E27FC236}">
                <a16:creationId xmlns="" xmlns:a16="http://schemas.microsoft.com/office/drawing/2014/main" id="{15C6D8D0-51C9-9DC1-EA26-4B9F818A218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5E74F73-EE10-C13B-3B8E-4CDF53C62670}"/>
              </a:ext>
            </a:extLst>
          </p:cNvPr>
          <p:cNvSpPr/>
          <p:nvPr/>
        </p:nvSpPr>
        <p:spPr>
          <a:xfrm>
            <a:off x="3962400" y="0"/>
            <a:ext cx="2895600" cy="9144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E11252-F24F-ABAE-3FA0-3467E7ED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81902"/>
            <a:ext cx="5415231" cy="45707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9.</a:t>
            </a:r>
            <a:r>
              <a:rPr lang="ko-KR" altLang="en-US" b="1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 꼭 체크 하세요</a:t>
            </a:r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b="1" dirty="0">
              <a:solidFill>
                <a:srgbClr val="7030A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0B6F02D-35C4-159E-8317-E0E017190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598" y="1144624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필요사항 입니다 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5A3C9FF5-9D90-0E1E-3BBB-99445D11D81D}"/>
              </a:ext>
            </a:extLst>
          </p:cNvPr>
          <p:cNvSpPr txBox="1"/>
          <p:nvPr/>
        </p:nvSpPr>
        <p:spPr>
          <a:xfrm>
            <a:off x="571494" y="186564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altLang="ko" sz="12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이후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265CB1AC-312B-0B00-114A-A68D61A0045E}"/>
              </a:ext>
            </a:extLst>
          </p:cNvPr>
          <p:cNvSpPr txBox="1"/>
          <p:nvPr/>
        </p:nvSpPr>
        <p:spPr>
          <a:xfrm>
            <a:off x="571494" y="215330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사전점검이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끝난후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많은 진행이 남아 있습니다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2454099A-CA47-CD79-3230-08F27AE6FEF8}"/>
              </a:ext>
            </a:extLst>
          </p:cNvPr>
          <p:cNvSpPr txBox="1"/>
          <p:nvPr/>
        </p:nvSpPr>
        <p:spPr>
          <a:xfrm>
            <a:off x="571494" y="2503386"/>
            <a:ext cx="3136890" cy="15961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전입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EC02E02-D5F3-702B-BE2C-2FC02DDC25BA}"/>
              </a:ext>
            </a:extLst>
          </p:cNvPr>
          <p:cNvSpPr txBox="1"/>
          <p:nvPr/>
        </p:nvSpPr>
        <p:spPr>
          <a:xfrm>
            <a:off x="571494" y="4386127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2200A3C5-5669-4954-8D4F-421F49FBAFBE}"/>
              </a:ext>
            </a:extLst>
          </p:cNvPr>
          <p:cNvSpPr txBox="1"/>
          <p:nvPr/>
        </p:nvSpPr>
        <p:spPr>
          <a:xfrm>
            <a:off x="587397" y="4751970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b="1" dirty="0" err="1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sz="8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 입주지정기간에  맞춰서 이사날짜를  조정합니다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8EEA4AB0-4F17-940D-9CB7-9975384FFA2D}"/>
              </a:ext>
            </a:extLst>
          </p:cNvPr>
          <p:cNvSpPr txBox="1"/>
          <p:nvPr/>
        </p:nvSpPr>
        <p:spPr>
          <a:xfrm>
            <a:off x="571494" y="5215256"/>
            <a:ext cx="2887323" cy="31632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옵션 대금</a:t>
            </a:r>
            <a:endParaRPr lang="en-US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solidFill>
                  <a:schemeClr val="bg2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중도금</a:t>
            </a:r>
            <a:endParaRPr lang="en-US" altLang="ko-KR" sz="900" b="1" dirty="0" smtClean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대출 전환 （중도금 구 주택 담보 대출）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분양 대금 잔금 지불관리 비 예치금 납부 후 확인서 수령 대출 전환 확인서 수령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ko" altLang="ko-KR" sz="9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07042E27-C469-E0DF-43BE-1DFAB4C1FDD7}"/>
              </a:ext>
            </a:extLst>
          </p:cNvPr>
          <p:cNvSpPr/>
          <p:nvPr/>
        </p:nvSpPr>
        <p:spPr>
          <a:xfrm>
            <a:off x="3835399" y="1867566"/>
            <a:ext cx="127000" cy="4851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1" name="그림 개체 틀 60" descr="스크린샷, 만화 영화, 교통, 비행기이(가) 표시된 사진&#10;&#10;자동 생성된 설명">
            <a:extLst>
              <a:ext uri="{FF2B5EF4-FFF2-40B4-BE49-F238E27FC236}">
                <a16:creationId xmlns="" xmlns:a16="http://schemas.microsoft.com/office/drawing/2014/main" id="{22865FC7-C2B7-4C13-F73E-7ACA994372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/>
          <a:stretch>
            <a:fillRect/>
          </a:stretch>
        </p:blipFill>
        <p:spPr>
          <a:xfrm>
            <a:off x="4019107" y="1839433"/>
            <a:ext cx="2317897" cy="1707871"/>
          </a:xfrm>
        </p:spPr>
      </p:pic>
      <p:pic>
        <p:nvPicPr>
          <p:cNvPr id="65" name="그림 개체 틀 64" descr="건축물, 상업용 건물, 하늘, 타워 블록이(가) 표시된 사진&#10;&#10;자동 생성된 설명">
            <a:extLst>
              <a:ext uri="{FF2B5EF4-FFF2-40B4-BE49-F238E27FC236}">
                <a16:creationId xmlns="" xmlns:a16="http://schemas.microsoft.com/office/drawing/2014/main" id="{9ED75773-E2BE-272A-7170-223E53A3E9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/>
          <a:stretch>
            <a:fillRect/>
          </a:stretch>
        </p:blipFill>
        <p:spPr>
          <a:xfrm>
            <a:off x="3962400" y="6592186"/>
            <a:ext cx="2324091" cy="1811769"/>
          </a:xfrm>
        </p:spPr>
      </p:pic>
      <p:pic>
        <p:nvPicPr>
          <p:cNvPr id="69" name="그림 개체 틀 68" descr="사람, 배우기, 텍스트, 손가락이(가) 표시된 사진&#10;&#10;자동 생성된 설명">
            <a:extLst>
              <a:ext uri="{FF2B5EF4-FFF2-40B4-BE49-F238E27FC236}">
                <a16:creationId xmlns="" xmlns:a16="http://schemas.microsoft.com/office/drawing/2014/main" id="{0A0512F4-1B07-51F1-F408-BD32B5616B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623553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2566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2242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7CBE32C-02ED-4B6C-8A24-C9951B4554CC}"/>
              </a:ext>
            </a:extLst>
          </p:cNvPr>
          <p:cNvSpPr/>
          <p:nvPr/>
        </p:nvSpPr>
        <p:spPr>
          <a:xfrm>
            <a:off x="1196514" y="2998716"/>
            <a:ext cx="20810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세대 내부실측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가구 배치 구상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예상일 계산하기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374639" y="2242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2432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4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7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1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2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3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5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8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0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1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2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3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4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5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6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7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8F9CC3DE-EDC0-4848-9EC1-A5F732F28F34}"/>
              </a:ext>
            </a:extLst>
          </p:cNvPr>
          <p:cNvSpPr/>
          <p:nvPr/>
        </p:nvSpPr>
        <p:spPr>
          <a:xfrm>
            <a:off x="3429000" y="22428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>
            <a:off x="0" y="5851200"/>
            <a:ext cx="3760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749300" y="55273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B796048-A7A9-4A9B-A5A4-E12D6E8CF296}"/>
              </a:ext>
            </a:extLst>
          </p:cNvPr>
          <p:cNvSpPr/>
          <p:nvPr/>
        </p:nvSpPr>
        <p:spPr>
          <a:xfrm>
            <a:off x="3429000" y="55273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3610869" y="2441730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47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1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2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3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4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5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46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5" name="그룹 119">
            <a:extLst>
              <a:ext uri="{FF2B5EF4-FFF2-40B4-BE49-F238E27FC236}">
                <a16:creationId xmlns="" xmlns:a16="http://schemas.microsoft.com/office/drawing/2014/main" id="{1C15543F-F79D-4D62-8D82-3D78BE121A4B}"/>
              </a:ext>
            </a:extLst>
          </p:cNvPr>
          <p:cNvGrpSpPr/>
          <p:nvPr/>
        </p:nvGrpSpPr>
        <p:grpSpPr>
          <a:xfrm>
            <a:off x="3615700" y="5738525"/>
            <a:ext cx="280254" cy="252174"/>
            <a:chOff x="1744663" y="2376488"/>
            <a:chExt cx="839787" cy="755651"/>
          </a:xfrm>
          <a:solidFill>
            <a:schemeClr val="bg1"/>
          </a:solidFill>
        </p:grpSpPr>
        <p:sp>
          <p:nvSpPr>
            <p:cNvPr id="57" name="Freeform 174">
              <a:extLst>
                <a:ext uri="{FF2B5EF4-FFF2-40B4-BE49-F238E27FC236}">
                  <a16:creationId xmlns="" xmlns:a16="http://schemas.microsoft.com/office/drawing/2014/main" id="{F3D03188-4072-4407-B926-ACDD95E3A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413" y="2633663"/>
              <a:ext cx="173037" cy="415925"/>
            </a:xfrm>
            <a:custGeom>
              <a:avLst/>
              <a:gdLst>
                <a:gd name="T0" fmla="*/ 7 w 48"/>
                <a:gd name="T1" fmla="*/ 115 h 115"/>
                <a:gd name="T2" fmla="*/ 6 w 48"/>
                <a:gd name="T3" fmla="*/ 106 h 115"/>
                <a:gd name="T4" fmla="*/ 39 w 48"/>
                <a:gd name="T5" fmla="*/ 76 h 115"/>
                <a:gd name="T6" fmla="*/ 0 w 48"/>
                <a:gd name="T7" fmla="*/ 8 h 115"/>
                <a:gd name="T8" fmla="*/ 4 w 48"/>
                <a:gd name="T9" fmla="*/ 0 h 115"/>
                <a:gd name="T10" fmla="*/ 48 w 48"/>
                <a:gd name="T11" fmla="*/ 76 h 115"/>
                <a:gd name="T12" fmla="*/ 7 w 48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5">
                  <a:moveTo>
                    <a:pt x="7" y="115"/>
                  </a:moveTo>
                  <a:cubicBezTo>
                    <a:pt x="6" y="106"/>
                    <a:pt x="6" y="106"/>
                    <a:pt x="6" y="106"/>
                  </a:cubicBezTo>
                  <a:cubicBezTo>
                    <a:pt x="29" y="104"/>
                    <a:pt x="39" y="95"/>
                    <a:pt x="39" y="76"/>
                  </a:cubicBezTo>
                  <a:cubicBezTo>
                    <a:pt x="39" y="53"/>
                    <a:pt x="22" y="18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0" y="12"/>
                    <a:pt x="48" y="50"/>
                    <a:pt x="48" y="76"/>
                  </a:cubicBezTo>
                  <a:cubicBezTo>
                    <a:pt x="48" y="107"/>
                    <a:pt x="25" y="114"/>
                    <a:pt x="7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Freeform 175">
              <a:extLst>
                <a:ext uri="{FF2B5EF4-FFF2-40B4-BE49-F238E27FC236}">
                  <a16:creationId xmlns="" xmlns:a16="http://schemas.microsoft.com/office/drawing/2014/main" id="{B8B46C15-F66B-427C-9DA0-445D13EC0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413" y="2578101"/>
              <a:ext cx="166687" cy="95250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5 h 26"/>
                <a:gd name="T6" fmla="*/ 0 w 46"/>
                <a:gd name="T7" fmla="*/ 10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0 h 26"/>
                <a:gd name="T14" fmla="*/ 46 w 46"/>
                <a:gd name="T15" fmla="*/ 15 h 26"/>
                <a:gd name="T16" fmla="*/ 35 w 46"/>
                <a:gd name="T17" fmla="*/ 26 h 26"/>
                <a:gd name="T18" fmla="*/ 10 w 46"/>
                <a:gd name="T19" fmla="*/ 8 h 26"/>
                <a:gd name="T20" fmla="*/ 8 w 46"/>
                <a:gd name="T21" fmla="*/ 10 h 26"/>
                <a:gd name="T22" fmla="*/ 8 w 46"/>
                <a:gd name="T23" fmla="*/ 15 h 26"/>
                <a:gd name="T24" fmla="*/ 10 w 46"/>
                <a:gd name="T25" fmla="*/ 17 h 26"/>
                <a:gd name="T26" fmla="*/ 35 w 46"/>
                <a:gd name="T27" fmla="*/ 17 h 26"/>
                <a:gd name="T28" fmla="*/ 37 w 46"/>
                <a:gd name="T29" fmla="*/ 15 h 26"/>
                <a:gd name="T30" fmla="*/ 37 w 46"/>
                <a:gd name="T31" fmla="*/ 10 h 26"/>
                <a:gd name="T32" fmla="*/ 35 w 46"/>
                <a:gd name="T33" fmla="*/ 8 h 26"/>
                <a:gd name="T34" fmla="*/ 10 w 46"/>
                <a:gd name="T3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21"/>
                    <a:pt x="41" y="26"/>
                    <a:pt x="35" y="26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7" y="17"/>
                    <a:pt x="37" y="15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5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9" name="Freeform 176">
              <a:extLst>
                <a:ext uri="{FF2B5EF4-FFF2-40B4-BE49-F238E27FC236}">
                  <a16:creationId xmlns="" xmlns:a16="http://schemas.microsoft.com/office/drawing/2014/main" id="{D12128D8-A71A-40E3-BF1D-F3CB578F2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" y="2455863"/>
              <a:ext cx="166687" cy="141288"/>
            </a:xfrm>
            <a:custGeom>
              <a:avLst/>
              <a:gdLst>
                <a:gd name="T0" fmla="*/ 27 w 105"/>
                <a:gd name="T1" fmla="*/ 89 h 89"/>
                <a:gd name="T2" fmla="*/ 0 w 105"/>
                <a:gd name="T3" fmla="*/ 20 h 89"/>
                <a:gd name="T4" fmla="*/ 48 w 105"/>
                <a:gd name="T5" fmla="*/ 32 h 89"/>
                <a:gd name="T6" fmla="*/ 105 w 105"/>
                <a:gd name="T7" fmla="*/ 0 h 89"/>
                <a:gd name="T8" fmla="*/ 87 w 105"/>
                <a:gd name="T9" fmla="*/ 87 h 89"/>
                <a:gd name="T10" fmla="*/ 68 w 105"/>
                <a:gd name="T11" fmla="*/ 82 h 89"/>
                <a:gd name="T12" fmla="*/ 78 w 105"/>
                <a:gd name="T13" fmla="*/ 36 h 89"/>
                <a:gd name="T14" fmla="*/ 50 w 105"/>
                <a:gd name="T15" fmla="*/ 52 h 89"/>
                <a:gd name="T16" fmla="*/ 30 w 105"/>
                <a:gd name="T17" fmla="*/ 48 h 89"/>
                <a:gd name="T18" fmla="*/ 43 w 105"/>
                <a:gd name="T19" fmla="*/ 82 h 89"/>
                <a:gd name="T20" fmla="*/ 27 w 10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9">
                  <a:moveTo>
                    <a:pt x="27" y="89"/>
                  </a:moveTo>
                  <a:lnTo>
                    <a:pt x="0" y="20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6"/>
                  </a:lnTo>
                  <a:lnTo>
                    <a:pt x="50" y="52"/>
                  </a:lnTo>
                  <a:lnTo>
                    <a:pt x="30" y="48"/>
                  </a:lnTo>
                  <a:lnTo>
                    <a:pt x="43" y="82"/>
                  </a:lnTo>
                  <a:lnTo>
                    <a:pt x="27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0" name="Freeform 177">
              <a:extLst>
                <a:ext uri="{FF2B5EF4-FFF2-40B4-BE49-F238E27FC236}">
                  <a16:creationId xmlns="" xmlns:a16="http://schemas.microsoft.com/office/drawing/2014/main" id="{CC8BF793-EDB7-49B5-A6F4-02B477256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2659063"/>
              <a:ext cx="195262" cy="412750"/>
            </a:xfrm>
            <a:custGeom>
              <a:avLst/>
              <a:gdLst>
                <a:gd name="T0" fmla="*/ 54 w 54"/>
                <a:gd name="T1" fmla="*/ 114 h 114"/>
                <a:gd name="T2" fmla="*/ 0 w 54"/>
                <a:gd name="T3" fmla="*/ 79 h 114"/>
                <a:gd name="T4" fmla="*/ 40 w 54"/>
                <a:gd name="T5" fmla="*/ 0 h 114"/>
                <a:gd name="T6" fmla="*/ 45 w 54"/>
                <a:gd name="T7" fmla="*/ 8 h 114"/>
                <a:gd name="T8" fmla="*/ 9 w 54"/>
                <a:gd name="T9" fmla="*/ 79 h 114"/>
                <a:gd name="T10" fmla="*/ 54 w 54"/>
                <a:gd name="T11" fmla="*/ 105 h 114"/>
                <a:gd name="T12" fmla="*/ 54 w 54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14">
                  <a:moveTo>
                    <a:pt x="54" y="114"/>
                  </a:moveTo>
                  <a:cubicBezTo>
                    <a:pt x="35" y="113"/>
                    <a:pt x="0" y="113"/>
                    <a:pt x="0" y="79"/>
                  </a:cubicBezTo>
                  <a:cubicBezTo>
                    <a:pt x="0" y="54"/>
                    <a:pt x="17" y="16"/>
                    <a:pt x="40" y="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21"/>
                    <a:pt x="9" y="56"/>
                    <a:pt x="9" y="79"/>
                  </a:cubicBezTo>
                  <a:cubicBezTo>
                    <a:pt x="9" y="100"/>
                    <a:pt x="26" y="104"/>
                    <a:pt x="54" y="105"/>
                  </a:cubicBezTo>
                  <a:lnTo>
                    <a:pt x="5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Freeform 178">
              <a:extLst>
                <a:ext uri="{FF2B5EF4-FFF2-40B4-BE49-F238E27FC236}">
                  <a16:creationId xmlns="" xmlns:a16="http://schemas.microsoft.com/office/drawing/2014/main" id="{39AB7505-B5C4-45DF-958C-FCB2F9CFE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2593976"/>
              <a:ext cx="166687" cy="93663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6 h 26"/>
                <a:gd name="T6" fmla="*/ 0 w 46"/>
                <a:gd name="T7" fmla="*/ 11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1 h 26"/>
                <a:gd name="T14" fmla="*/ 46 w 46"/>
                <a:gd name="T15" fmla="*/ 16 h 26"/>
                <a:gd name="T16" fmla="*/ 35 w 46"/>
                <a:gd name="T17" fmla="*/ 26 h 26"/>
                <a:gd name="T18" fmla="*/ 10 w 46"/>
                <a:gd name="T19" fmla="*/ 9 h 26"/>
                <a:gd name="T20" fmla="*/ 8 w 46"/>
                <a:gd name="T21" fmla="*/ 11 h 26"/>
                <a:gd name="T22" fmla="*/ 8 w 46"/>
                <a:gd name="T23" fmla="*/ 16 h 26"/>
                <a:gd name="T24" fmla="*/ 10 w 46"/>
                <a:gd name="T25" fmla="*/ 18 h 26"/>
                <a:gd name="T26" fmla="*/ 35 w 46"/>
                <a:gd name="T27" fmla="*/ 18 h 26"/>
                <a:gd name="T28" fmla="*/ 38 w 46"/>
                <a:gd name="T29" fmla="*/ 16 h 26"/>
                <a:gd name="T30" fmla="*/ 38 w 46"/>
                <a:gd name="T31" fmla="*/ 11 h 26"/>
                <a:gd name="T32" fmla="*/ 35 w 46"/>
                <a:gd name="T33" fmla="*/ 9 h 26"/>
                <a:gd name="T34" fmla="*/ 10 w 46"/>
                <a:gd name="T3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2"/>
                    <a:pt x="41" y="26"/>
                    <a:pt x="35" y="26"/>
                  </a:cubicBezTo>
                  <a:close/>
                  <a:moveTo>
                    <a:pt x="10" y="9"/>
                  </a:moveTo>
                  <a:cubicBezTo>
                    <a:pt x="9" y="9"/>
                    <a:pt x="8" y="10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8"/>
                    <a:pt x="38" y="17"/>
                    <a:pt x="38" y="1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7" y="9"/>
                    <a:pt x="35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2" name="Freeform 179">
              <a:extLst>
                <a:ext uri="{FF2B5EF4-FFF2-40B4-BE49-F238E27FC236}">
                  <a16:creationId xmlns="" xmlns:a16="http://schemas.microsoft.com/office/drawing/2014/main" id="{FAD9DFFB-C9BE-4577-B179-15C1CF6DD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473326"/>
              <a:ext cx="166687" cy="138113"/>
            </a:xfrm>
            <a:custGeom>
              <a:avLst/>
              <a:gdLst>
                <a:gd name="T0" fmla="*/ 27 w 105"/>
                <a:gd name="T1" fmla="*/ 87 h 87"/>
                <a:gd name="T2" fmla="*/ 0 w 105"/>
                <a:gd name="T3" fmla="*/ 21 h 87"/>
                <a:gd name="T4" fmla="*/ 48 w 105"/>
                <a:gd name="T5" fmla="*/ 32 h 87"/>
                <a:gd name="T6" fmla="*/ 105 w 105"/>
                <a:gd name="T7" fmla="*/ 0 h 87"/>
                <a:gd name="T8" fmla="*/ 87 w 105"/>
                <a:gd name="T9" fmla="*/ 87 h 87"/>
                <a:gd name="T10" fmla="*/ 68 w 105"/>
                <a:gd name="T11" fmla="*/ 82 h 87"/>
                <a:gd name="T12" fmla="*/ 78 w 105"/>
                <a:gd name="T13" fmla="*/ 37 h 87"/>
                <a:gd name="T14" fmla="*/ 50 w 105"/>
                <a:gd name="T15" fmla="*/ 53 h 87"/>
                <a:gd name="T16" fmla="*/ 30 w 105"/>
                <a:gd name="T17" fmla="*/ 46 h 87"/>
                <a:gd name="T18" fmla="*/ 43 w 105"/>
                <a:gd name="T19" fmla="*/ 80 h 87"/>
                <a:gd name="T20" fmla="*/ 27 w 10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7">
                  <a:moveTo>
                    <a:pt x="27" y="87"/>
                  </a:moveTo>
                  <a:lnTo>
                    <a:pt x="0" y="21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7"/>
                  </a:lnTo>
                  <a:lnTo>
                    <a:pt x="50" y="53"/>
                  </a:lnTo>
                  <a:lnTo>
                    <a:pt x="30" y="46"/>
                  </a:lnTo>
                  <a:lnTo>
                    <a:pt x="43" y="80"/>
                  </a:lnTo>
                  <a:lnTo>
                    <a:pt x="2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Freeform 180">
              <a:extLst>
                <a:ext uri="{FF2B5EF4-FFF2-40B4-BE49-F238E27FC236}">
                  <a16:creationId xmlns="" xmlns:a16="http://schemas.microsoft.com/office/drawing/2014/main" id="{CF13A531-43AA-42A5-92B1-BDC0B832A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" y="2600326"/>
              <a:ext cx="554037" cy="531813"/>
            </a:xfrm>
            <a:custGeom>
              <a:avLst/>
              <a:gdLst>
                <a:gd name="T0" fmla="*/ 79 w 153"/>
                <a:gd name="T1" fmla="*/ 147 h 147"/>
                <a:gd name="T2" fmla="*/ 0 w 153"/>
                <a:gd name="T3" fmla="*/ 103 h 147"/>
                <a:gd name="T4" fmla="*/ 56 w 153"/>
                <a:gd name="T5" fmla="*/ 0 h 147"/>
                <a:gd name="T6" fmla="*/ 60 w 153"/>
                <a:gd name="T7" fmla="*/ 8 h 147"/>
                <a:gd name="T8" fmla="*/ 9 w 153"/>
                <a:gd name="T9" fmla="*/ 103 h 147"/>
                <a:gd name="T10" fmla="*/ 79 w 153"/>
                <a:gd name="T11" fmla="*/ 138 h 147"/>
                <a:gd name="T12" fmla="*/ 143 w 153"/>
                <a:gd name="T13" fmla="*/ 97 h 147"/>
                <a:gd name="T14" fmla="*/ 95 w 153"/>
                <a:gd name="T15" fmla="*/ 9 h 147"/>
                <a:gd name="T16" fmla="*/ 99 w 153"/>
                <a:gd name="T17" fmla="*/ 0 h 147"/>
                <a:gd name="T18" fmla="*/ 153 w 153"/>
                <a:gd name="T19" fmla="*/ 97 h 147"/>
                <a:gd name="T20" fmla="*/ 79 w 153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47">
                  <a:moveTo>
                    <a:pt x="79" y="147"/>
                  </a:moveTo>
                  <a:cubicBezTo>
                    <a:pt x="42" y="147"/>
                    <a:pt x="0" y="147"/>
                    <a:pt x="0" y="103"/>
                  </a:cubicBezTo>
                  <a:cubicBezTo>
                    <a:pt x="0" y="69"/>
                    <a:pt x="24" y="17"/>
                    <a:pt x="56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32" y="23"/>
                    <a:pt x="9" y="72"/>
                    <a:pt x="9" y="103"/>
                  </a:cubicBezTo>
                  <a:cubicBezTo>
                    <a:pt x="9" y="135"/>
                    <a:pt x="35" y="138"/>
                    <a:pt x="79" y="138"/>
                  </a:cubicBezTo>
                  <a:cubicBezTo>
                    <a:pt x="119" y="138"/>
                    <a:pt x="143" y="131"/>
                    <a:pt x="143" y="97"/>
                  </a:cubicBezTo>
                  <a:cubicBezTo>
                    <a:pt x="143" y="67"/>
                    <a:pt x="123" y="23"/>
                    <a:pt x="95" y="9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31" y="17"/>
                    <a:pt x="153" y="64"/>
                    <a:pt x="153" y="97"/>
                  </a:cubicBezTo>
                  <a:cubicBezTo>
                    <a:pt x="153" y="141"/>
                    <a:pt x="115" y="147"/>
                    <a:pt x="7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4" name="Freeform 181">
              <a:extLst>
                <a:ext uri="{FF2B5EF4-FFF2-40B4-BE49-F238E27FC236}">
                  <a16:creationId xmlns="" xmlns:a16="http://schemas.microsoft.com/office/drawing/2014/main" id="{AAEC64A0-B178-48BA-BC0A-99FDE80C5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2527301"/>
              <a:ext cx="201612" cy="112713"/>
            </a:xfrm>
            <a:custGeom>
              <a:avLst/>
              <a:gdLst>
                <a:gd name="T0" fmla="*/ 44 w 56"/>
                <a:gd name="T1" fmla="*/ 31 h 31"/>
                <a:gd name="T2" fmla="*/ 12 w 56"/>
                <a:gd name="T3" fmla="*/ 31 h 31"/>
                <a:gd name="T4" fmla="*/ 0 w 56"/>
                <a:gd name="T5" fmla="*/ 19 h 31"/>
                <a:gd name="T6" fmla="*/ 0 w 56"/>
                <a:gd name="T7" fmla="*/ 12 h 31"/>
                <a:gd name="T8" fmla="*/ 12 w 56"/>
                <a:gd name="T9" fmla="*/ 0 h 31"/>
                <a:gd name="T10" fmla="*/ 44 w 56"/>
                <a:gd name="T11" fmla="*/ 0 h 31"/>
                <a:gd name="T12" fmla="*/ 56 w 56"/>
                <a:gd name="T13" fmla="*/ 12 h 31"/>
                <a:gd name="T14" fmla="*/ 56 w 56"/>
                <a:gd name="T15" fmla="*/ 19 h 31"/>
                <a:gd name="T16" fmla="*/ 44 w 56"/>
                <a:gd name="T17" fmla="*/ 31 h 31"/>
                <a:gd name="T18" fmla="*/ 12 w 56"/>
                <a:gd name="T19" fmla="*/ 9 h 31"/>
                <a:gd name="T20" fmla="*/ 8 w 56"/>
                <a:gd name="T21" fmla="*/ 12 h 31"/>
                <a:gd name="T22" fmla="*/ 8 w 56"/>
                <a:gd name="T23" fmla="*/ 19 h 31"/>
                <a:gd name="T24" fmla="*/ 12 w 56"/>
                <a:gd name="T25" fmla="*/ 23 h 31"/>
                <a:gd name="T26" fmla="*/ 44 w 56"/>
                <a:gd name="T27" fmla="*/ 23 h 31"/>
                <a:gd name="T28" fmla="*/ 48 w 56"/>
                <a:gd name="T29" fmla="*/ 19 h 31"/>
                <a:gd name="T30" fmla="*/ 48 w 56"/>
                <a:gd name="T31" fmla="*/ 12 h 31"/>
                <a:gd name="T32" fmla="*/ 44 w 56"/>
                <a:gd name="T33" fmla="*/ 9 h 31"/>
                <a:gd name="T34" fmla="*/ 12 w 56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31">
                  <a:moveTo>
                    <a:pt x="44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6"/>
                    <a:pt x="0" y="1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6" y="6"/>
                    <a:pt x="56" y="1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6"/>
                    <a:pt x="51" y="31"/>
                    <a:pt x="44" y="31"/>
                  </a:cubicBezTo>
                  <a:close/>
                  <a:moveTo>
                    <a:pt x="12" y="9"/>
                  </a:moveTo>
                  <a:cubicBezTo>
                    <a:pt x="10" y="9"/>
                    <a:pt x="8" y="10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1"/>
                    <a:pt x="10" y="23"/>
                    <a:pt x="12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6" y="23"/>
                    <a:pt x="48" y="21"/>
                    <a:pt x="48" y="1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46" y="9"/>
                    <a:pt x="44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5" name="Freeform 182">
              <a:extLst>
                <a:ext uri="{FF2B5EF4-FFF2-40B4-BE49-F238E27FC236}">
                  <a16:creationId xmlns="" xmlns:a16="http://schemas.microsoft.com/office/drawing/2014/main" id="{5BA4C9CF-1677-4404-8AD1-7F84E6993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2376488"/>
              <a:ext cx="201612" cy="169863"/>
            </a:xfrm>
            <a:custGeom>
              <a:avLst/>
              <a:gdLst>
                <a:gd name="T0" fmla="*/ 34 w 127"/>
                <a:gd name="T1" fmla="*/ 107 h 107"/>
                <a:gd name="T2" fmla="*/ 0 w 127"/>
                <a:gd name="T3" fmla="*/ 25 h 107"/>
                <a:gd name="T4" fmla="*/ 57 w 127"/>
                <a:gd name="T5" fmla="*/ 38 h 107"/>
                <a:gd name="T6" fmla="*/ 127 w 127"/>
                <a:gd name="T7" fmla="*/ 0 h 107"/>
                <a:gd name="T8" fmla="*/ 107 w 127"/>
                <a:gd name="T9" fmla="*/ 105 h 107"/>
                <a:gd name="T10" fmla="*/ 86 w 127"/>
                <a:gd name="T11" fmla="*/ 102 h 107"/>
                <a:gd name="T12" fmla="*/ 100 w 127"/>
                <a:gd name="T13" fmla="*/ 36 h 107"/>
                <a:gd name="T14" fmla="*/ 61 w 127"/>
                <a:gd name="T15" fmla="*/ 59 h 107"/>
                <a:gd name="T16" fmla="*/ 32 w 127"/>
                <a:gd name="T17" fmla="*/ 52 h 107"/>
                <a:gd name="T18" fmla="*/ 50 w 127"/>
                <a:gd name="T19" fmla="*/ 100 h 107"/>
                <a:gd name="T20" fmla="*/ 34 w 127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07">
                  <a:moveTo>
                    <a:pt x="34" y="107"/>
                  </a:moveTo>
                  <a:lnTo>
                    <a:pt x="0" y="25"/>
                  </a:lnTo>
                  <a:lnTo>
                    <a:pt x="57" y="38"/>
                  </a:lnTo>
                  <a:lnTo>
                    <a:pt x="127" y="0"/>
                  </a:lnTo>
                  <a:lnTo>
                    <a:pt x="107" y="105"/>
                  </a:lnTo>
                  <a:lnTo>
                    <a:pt x="86" y="102"/>
                  </a:lnTo>
                  <a:lnTo>
                    <a:pt x="100" y="36"/>
                  </a:lnTo>
                  <a:lnTo>
                    <a:pt x="61" y="59"/>
                  </a:lnTo>
                  <a:lnTo>
                    <a:pt x="32" y="52"/>
                  </a:lnTo>
                  <a:lnTo>
                    <a:pt x="50" y="100"/>
                  </a:lnTo>
                  <a:lnTo>
                    <a:pt x="34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6" name="Freeform 183">
              <a:extLst>
                <a:ext uri="{FF2B5EF4-FFF2-40B4-BE49-F238E27FC236}">
                  <a16:creationId xmlns="" xmlns:a16="http://schemas.microsoft.com/office/drawing/2014/main" id="{90776AEF-DC97-466B-8389-7A2C843D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2789238"/>
              <a:ext cx="249237" cy="195263"/>
            </a:xfrm>
            <a:custGeom>
              <a:avLst/>
              <a:gdLst>
                <a:gd name="T0" fmla="*/ 69 w 69"/>
                <a:gd name="T1" fmla="*/ 2 h 54"/>
                <a:gd name="T2" fmla="*/ 69 w 69"/>
                <a:gd name="T3" fmla="*/ 2 h 54"/>
                <a:gd name="T4" fmla="*/ 60 w 69"/>
                <a:gd name="T5" fmla="*/ 47 h 54"/>
                <a:gd name="T6" fmla="*/ 58 w 69"/>
                <a:gd name="T7" fmla="*/ 52 h 54"/>
                <a:gd name="T8" fmla="*/ 56 w 69"/>
                <a:gd name="T9" fmla="*/ 53 h 54"/>
                <a:gd name="T10" fmla="*/ 51 w 69"/>
                <a:gd name="T11" fmla="*/ 54 h 54"/>
                <a:gd name="T12" fmla="*/ 47 w 69"/>
                <a:gd name="T13" fmla="*/ 53 h 54"/>
                <a:gd name="T14" fmla="*/ 45 w 69"/>
                <a:gd name="T15" fmla="*/ 51 h 54"/>
                <a:gd name="T16" fmla="*/ 44 w 69"/>
                <a:gd name="T17" fmla="*/ 47 h 54"/>
                <a:gd name="T18" fmla="*/ 35 w 69"/>
                <a:gd name="T19" fmla="*/ 9 h 54"/>
                <a:gd name="T20" fmla="*/ 35 w 69"/>
                <a:gd name="T21" fmla="*/ 8 h 54"/>
                <a:gd name="T22" fmla="*/ 34 w 69"/>
                <a:gd name="T23" fmla="*/ 8 h 54"/>
                <a:gd name="T24" fmla="*/ 34 w 69"/>
                <a:gd name="T25" fmla="*/ 9 h 54"/>
                <a:gd name="T26" fmla="*/ 26 w 69"/>
                <a:gd name="T27" fmla="*/ 47 h 54"/>
                <a:gd name="T28" fmla="*/ 23 w 69"/>
                <a:gd name="T29" fmla="*/ 52 h 54"/>
                <a:gd name="T30" fmla="*/ 18 w 69"/>
                <a:gd name="T31" fmla="*/ 54 h 54"/>
                <a:gd name="T32" fmla="*/ 13 w 69"/>
                <a:gd name="T33" fmla="*/ 53 h 54"/>
                <a:gd name="T34" fmla="*/ 11 w 69"/>
                <a:gd name="T35" fmla="*/ 52 h 54"/>
                <a:gd name="T36" fmla="*/ 10 w 69"/>
                <a:gd name="T37" fmla="*/ 47 h 54"/>
                <a:gd name="T38" fmla="*/ 0 w 69"/>
                <a:gd name="T39" fmla="*/ 2 h 54"/>
                <a:gd name="T40" fmla="*/ 0 w 69"/>
                <a:gd name="T41" fmla="*/ 2 h 54"/>
                <a:gd name="T42" fmla="*/ 1 w 69"/>
                <a:gd name="T43" fmla="*/ 1 h 54"/>
                <a:gd name="T44" fmla="*/ 2 w 69"/>
                <a:gd name="T45" fmla="*/ 0 h 54"/>
                <a:gd name="T46" fmla="*/ 7 w 69"/>
                <a:gd name="T47" fmla="*/ 0 h 54"/>
                <a:gd name="T48" fmla="*/ 8 w 69"/>
                <a:gd name="T49" fmla="*/ 0 h 54"/>
                <a:gd name="T50" fmla="*/ 9 w 69"/>
                <a:gd name="T51" fmla="*/ 1 h 54"/>
                <a:gd name="T52" fmla="*/ 17 w 69"/>
                <a:gd name="T53" fmla="*/ 46 h 54"/>
                <a:gd name="T54" fmla="*/ 18 w 69"/>
                <a:gd name="T55" fmla="*/ 47 h 54"/>
                <a:gd name="T56" fmla="*/ 19 w 69"/>
                <a:gd name="T57" fmla="*/ 46 h 54"/>
                <a:gd name="T58" fmla="*/ 28 w 69"/>
                <a:gd name="T59" fmla="*/ 3 h 54"/>
                <a:gd name="T60" fmla="*/ 32 w 69"/>
                <a:gd name="T61" fmla="*/ 0 h 54"/>
                <a:gd name="T62" fmla="*/ 37 w 69"/>
                <a:gd name="T63" fmla="*/ 0 h 54"/>
                <a:gd name="T64" fmla="*/ 41 w 69"/>
                <a:gd name="T65" fmla="*/ 3 h 54"/>
                <a:gd name="T66" fmla="*/ 51 w 69"/>
                <a:gd name="T67" fmla="*/ 46 h 54"/>
                <a:gd name="T68" fmla="*/ 51 w 69"/>
                <a:gd name="T69" fmla="*/ 47 h 54"/>
                <a:gd name="T70" fmla="*/ 52 w 69"/>
                <a:gd name="T71" fmla="*/ 46 h 54"/>
                <a:gd name="T72" fmla="*/ 60 w 69"/>
                <a:gd name="T73" fmla="*/ 1 h 54"/>
                <a:gd name="T74" fmla="*/ 61 w 69"/>
                <a:gd name="T75" fmla="*/ 0 h 54"/>
                <a:gd name="T76" fmla="*/ 62 w 69"/>
                <a:gd name="T77" fmla="*/ 0 h 54"/>
                <a:gd name="T78" fmla="*/ 67 w 69"/>
                <a:gd name="T79" fmla="*/ 0 h 54"/>
                <a:gd name="T80" fmla="*/ 68 w 69"/>
                <a:gd name="T81" fmla="*/ 1 h 54"/>
                <a:gd name="T82" fmla="*/ 69 w 69"/>
                <a:gd name="T8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69" y="2"/>
                  </a:moveTo>
                  <a:cubicBezTo>
                    <a:pt x="69" y="2"/>
                    <a:pt x="69" y="2"/>
                    <a:pt x="69" y="2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9"/>
                    <a:pt x="59" y="51"/>
                    <a:pt x="58" y="52"/>
                  </a:cubicBezTo>
                  <a:cubicBezTo>
                    <a:pt x="58" y="53"/>
                    <a:pt x="57" y="53"/>
                    <a:pt x="56" y="53"/>
                  </a:cubicBezTo>
                  <a:cubicBezTo>
                    <a:pt x="55" y="54"/>
                    <a:pt x="54" y="54"/>
                    <a:pt x="51" y="54"/>
                  </a:cubicBezTo>
                  <a:cubicBezTo>
                    <a:pt x="50" y="54"/>
                    <a:pt x="48" y="54"/>
                    <a:pt x="47" y="53"/>
                  </a:cubicBezTo>
                  <a:cubicBezTo>
                    <a:pt x="47" y="53"/>
                    <a:pt x="46" y="52"/>
                    <a:pt x="45" y="51"/>
                  </a:cubicBezTo>
                  <a:cubicBezTo>
                    <a:pt x="45" y="50"/>
                    <a:pt x="44" y="49"/>
                    <a:pt x="44" y="4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50"/>
                    <a:pt x="24" y="52"/>
                    <a:pt x="23" y="52"/>
                  </a:cubicBezTo>
                  <a:cubicBezTo>
                    <a:pt x="22" y="53"/>
                    <a:pt x="20" y="54"/>
                    <a:pt x="18" y="54"/>
                  </a:cubicBezTo>
                  <a:cubicBezTo>
                    <a:pt x="16" y="54"/>
                    <a:pt x="14" y="54"/>
                    <a:pt x="13" y="53"/>
                  </a:cubicBezTo>
                  <a:cubicBezTo>
                    <a:pt x="12" y="53"/>
                    <a:pt x="12" y="53"/>
                    <a:pt x="11" y="52"/>
                  </a:cubicBezTo>
                  <a:cubicBezTo>
                    <a:pt x="11" y="51"/>
                    <a:pt x="10" y="49"/>
                    <a:pt x="1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7"/>
                    <a:pt x="18" y="47"/>
                  </a:cubicBezTo>
                  <a:cubicBezTo>
                    <a:pt x="18" y="47"/>
                    <a:pt x="18" y="46"/>
                    <a:pt x="19" y="4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0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7"/>
                    <a:pt x="51" y="47"/>
                  </a:cubicBezTo>
                  <a:cubicBezTo>
                    <a:pt x="52" y="47"/>
                    <a:pt x="52" y="46"/>
                    <a:pt x="52" y="46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9" y="1"/>
                    <a:pt x="69" y="1"/>
                    <a:pt x="6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7" name="Rectangle 184">
              <a:extLst>
                <a:ext uri="{FF2B5EF4-FFF2-40B4-BE49-F238E27FC236}">
                  <a16:creationId xmlns="" xmlns:a16="http://schemas.microsoft.com/office/drawing/2014/main" id="{DBE657E9-1D1D-4002-8FD1-6FC6619A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700" y="2868613"/>
              <a:ext cx="2905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" name="그룹 131">
            <a:extLst>
              <a:ext uri="{FF2B5EF4-FFF2-40B4-BE49-F238E27FC236}">
                <a16:creationId xmlns="" xmlns:a16="http://schemas.microsoft.com/office/drawing/2014/main" id="{32CEBB38-3C71-49B0-9623-A1AAF155F10D}"/>
              </a:ext>
            </a:extLst>
          </p:cNvPr>
          <p:cNvGrpSpPr/>
          <p:nvPr/>
        </p:nvGrpSpPr>
        <p:grpSpPr>
          <a:xfrm>
            <a:off x="928785" y="5746672"/>
            <a:ext cx="288730" cy="244228"/>
            <a:chOff x="5265738" y="4070351"/>
            <a:chExt cx="865187" cy="731838"/>
          </a:xfrm>
          <a:solidFill>
            <a:schemeClr val="bg1"/>
          </a:solidFill>
        </p:grpSpPr>
        <p:sp>
          <p:nvSpPr>
            <p:cNvPr id="69" name="Rectangle 247">
              <a:extLst>
                <a:ext uri="{FF2B5EF4-FFF2-40B4-BE49-F238E27FC236}">
                  <a16:creationId xmlns="" xmlns:a16="http://schemas.microsoft.com/office/drawing/2014/main" id="{8FC40080-489C-4B0C-8BDF-E8F192F9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0" name="Rectangle 248">
              <a:extLst>
                <a:ext uri="{FF2B5EF4-FFF2-40B4-BE49-F238E27FC236}">
                  <a16:creationId xmlns="" xmlns:a16="http://schemas.microsoft.com/office/drawing/2014/main" id="{CAE9C975-BA09-4452-99B6-5E52AE018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1" name="Rectangle 249">
              <a:extLst>
                <a:ext uri="{FF2B5EF4-FFF2-40B4-BE49-F238E27FC236}">
                  <a16:creationId xmlns="" xmlns:a16="http://schemas.microsoft.com/office/drawing/2014/main" id="{525F83FA-4003-434A-A51E-7616A0B31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4233863"/>
              <a:ext cx="36512" cy="546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2" name="Freeform 250">
              <a:extLst>
                <a:ext uri="{FF2B5EF4-FFF2-40B4-BE49-F238E27FC236}">
                  <a16:creationId xmlns="" xmlns:a16="http://schemas.microsoft.com/office/drawing/2014/main" id="{7FACFAFE-5FE8-4F81-A84A-09368AC37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4513" y="4070351"/>
              <a:ext cx="188912" cy="185738"/>
            </a:xfrm>
            <a:custGeom>
              <a:avLst/>
              <a:gdLst>
                <a:gd name="T0" fmla="*/ 26 w 52"/>
                <a:gd name="T1" fmla="*/ 51 h 51"/>
                <a:gd name="T2" fmla="*/ 0 w 52"/>
                <a:gd name="T3" fmla="*/ 26 h 51"/>
                <a:gd name="T4" fmla="*/ 26 w 52"/>
                <a:gd name="T5" fmla="*/ 0 h 51"/>
                <a:gd name="T6" fmla="*/ 52 w 52"/>
                <a:gd name="T7" fmla="*/ 26 h 51"/>
                <a:gd name="T8" fmla="*/ 26 w 52"/>
                <a:gd name="T9" fmla="*/ 51 h 51"/>
                <a:gd name="T10" fmla="*/ 26 w 52"/>
                <a:gd name="T11" fmla="*/ 10 h 51"/>
                <a:gd name="T12" fmla="*/ 10 w 52"/>
                <a:gd name="T13" fmla="*/ 26 h 51"/>
                <a:gd name="T14" fmla="*/ 26 w 52"/>
                <a:gd name="T15" fmla="*/ 41 h 51"/>
                <a:gd name="T16" fmla="*/ 42 w 52"/>
                <a:gd name="T17" fmla="*/ 26 h 51"/>
                <a:gd name="T18" fmla="*/ 26 w 52"/>
                <a:gd name="T19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1"/>
                    <a:pt x="26" y="51"/>
                  </a:cubicBezTo>
                  <a:close/>
                  <a:moveTo>
                    <a:pt x="26" y="10"/>
                  </a:moveTo>
                  <a:cubicBezTo>
                    <a:pt x="17" y="10"/>
                    <a:pt x="10" y="17"/>
                    <a:pt x="10" y="26"/>
                  </a:cubicBezTo>
                  <a:cubicBezTo>
                    <a:pt x="10" y="34"/>
                    <a:pt x="17" y="41"/>
                    <a:pt x="26" y="41"/>
                  </a:cubicBezTo>
                  <a:cubicBezTo>
                    <a:pt x="35" y="41"/>
                    <a:pt x="42" y="34"/>
                    <a:pt x="42" y="26"/>
                  </a:cubicBezTo>
                  <a:cubicBezTo>
                    <a:pt x="42" y="17"/>
                    <a:pt x="35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3" name="Freeform 251">
              <a:extLst>
                <a:ext uri="{FF2B5EF4-FFF2-40B4-BE49-F238E27FC236}">
                  <a16:creationId xmlns="" xmlns:a16="http://schemas.microsoft.com/office/drawing/2014/main" id="{F2AB7316-008B-4AEB-9B27-9FD2E8506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200526"/>
              <a:ext cx="301625" cy="312738"/>
            </a:xfrm>
            <a:custGeom>
              <a:avLst/>
              <a:gdLst>
                <a:gd name="T0" fmla="*/ 190 w 190"/>
                <a:gd name="T1" fmla="*/ 197 h 197"/>
                <a:gd name="T2" fmla="*/ 0 w 190"/>
                <a:gd name="T3" fmla="*/ 197 h 197"/>
                <a:gd name="T4" fmla="*/ 105 w 190"/>
                <a:gd name="T5" fmla="*/ 0 h 197"/>
                <a:gd name="T6" fmla="*/ 190 w 190"/>
                <a:gd name="T7" fmla="*/ 197 h 197"/>
                <a:gd name="T8" fmla="*/ 37 w 190"/>
                <a:gd name="T9" fmla="*/ 176 h 197"/>
                <a:gd name="T10" fmla="*/ 158 w 190"/>
                <a:gd name="T11" fmla="*/ 176 h 197"/>
                <a:gd name="T12" fmla="*/ 103 w 190"/>
                <a:gd name="T13" fmla="*/ 51 h 197"/>
                <a:gd name="T14" fmla="*/ 37 w 190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97">
                  <a:moveTo>
                    <a:pt x="190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90" y="197"/>
                  </a:lnTo>
                  <a:close/>
                  <a:moveTo>
                    <a:pt x="37" y="176"/>
                  </a:moveTo>
                  <a:lnTo>
                    <a:pt x="158" y="176"/>
                  </a:lnTo>
                  <a:lnTo>
                    <a:pt x="103" y="51"/>
                  </a:lnTo>
                  <a:lnTo>
                    <a:pt x="37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4" name="Freeform 252">
              <a:extLst>
                <a:ext uri="{FF2B5EF4-FFF2-40B4-BE49-F238E27FC236}">
                  <a16:creationId xmlns="" xmlns:a16="http://schemas.microsoft.com/office/drawing/2014/main" id="{FDA3423A-0C0E-4E66-B1EF-98D8C8A09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527551"/>
              <a:ext cx="296862" cy="158750"/>
            </a:xfrm>
            <a:custGeom>
              <a:avLst/>
              <a:gdLst>
                <a:gd name="T0" fmla="*/ 41 w 82"/>
                <a:gd name="T1" fmla="*/ 44 h 44"/>
                <a:gd name="T2" fmla="*/ 0 w 82"/>
                <a:gd name="T3" fmla="*/ 4 h 44"/>
                <a:gd name="T4" fmla="*/ 0 w 82"/>
                <a:gd name="T5" fmla="*/ 0 h 44"/>
                <a:gd name="T6" fmla="*/ 82 w 82"/>
                <a:gd name="T7" fmla="*/ 0 h 44"/>
                <a:gd name="T8" fmla="*/ 82 w 82"/>
                <a:gd name="T9" fmla="*/ 4 h 44"/>
                <a:gd name="T10" fmla="*/ 41 w 82"/>
                <a:gd name="T11" fmla="*/ 44 h 44"/>
                <a:gd name="T12" fmla="*/ 9 w 82"/>
                <a:gd name="T13" fmla="*/ 9 h 44"/>
                <a:gd name="T14" fmla="*/ 41 w 82"/>
                <a:gd name="T15" fmla="*/ 35 h 44"/>
                <a:gd name="T16" fmla="*/ 72 w 82"/>
                <a:gd name="T17" fmla="*/ 9 h 44"/>
                <a:gd name="T18" fmla="*/ 9 w 82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44">
                  <a:moveTo>
                    <a:pt x="41" y="44"/>
                  </a:moveTo>
                  <a:cubicBezTo>
                    <a:pt x="18" y="44"/>
                    <a:pt x="0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27"/>
                    <a:pt x="63" y="44"/>
                    <a:pt x="41" y="44"/>
                  </a:cubicBezTo>
                  <a:close/>
                  <a:moveTo>
                    <a:pt x="9" y="9"/>
                  </a:moveTo>
                  <a:cubicBezTo>
                    <a:pt x="12" y="24"/>
                    <a:pt x="25" y="35"/>
                    <a:pt x="41" y="35"/>
                  </a:cubicBezTo>
                  <a:cubicBezTo>
                    <a:pt x="57" y="35"/>
                    <a:pt x="69" y="24"/>
                    <a:pt x="72" y="9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5" name="Freeform 253">
              <a:extLst>
                <a:ext uri="{FF2B5EF4-FFF2-40B4-BE49-F238E27FC236}">
                  <a16:creationId xmlns="" xmlns:a16="http://schemas.microsoft.com/office/drawing/2014/main" id="{1371A492-35F6-4030-8F6B-B8AA6AA0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0888" y="4200526"/>
              <a:ext cx="300037" cy="312738"/>
            </a:xfrm>
            <a:custGeom>
              <a:avLst/>
              <a:gdLst>
                <a:gd name="T0" fmla="*/ 189 w 189"/>
                <a:gd name="T1" fmla="*/ 197 h 197"/>
                <a:gd name="T2" fmla="*/ 0 w 189"/>
                <a:gd name="T3" fmla="*/ 197 h 197"/>
                <a:gd name="T4" fmla="*/ 105 w 189"/>
                <a:gd name="T5" fmla="*/ 0 h 197"/>
                <a:gd name="T6" fmla="*/ 189 w 189"/>
                <a:gd name="T7" fmla="*/ 197 h 197"/>
                <a:gd name="T8" fmla="*/ 34 w 189"/>
                <a:gd name="T9" fmla="*/ 176 h 197"/>
                <a:gd name="T10" fmla="*/ 157 w 189"/>
                <a:gd name="T11" fmla="*/ 176 h 197"/>
                <a:gd name="T12" fmla="*/ 103 w 189"/>
                <a:gd name="T13" fmla="*/ 51 h 197"/>
                <a:gd name="T14" fmla="*/ 34 w 189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97">
                  <a:moveTo>
                    <a:pt x="189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89" y="197"/>
                  </a:lnTo>
                  <a:close/>
                  <a:moveTo>
                    <a:pt x="34" y="176"/>
                  </a:moveTo>
                  <a:lnTo>
                    <a:pt x="157" y="176"/>
                  </a:lnTo>
                  <a:lnTo>
                    <a:pt x="103" y="51"/>
                  </a:lnTo>
                  <a:lnTo>
                    <a:pt x="34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6" name="Freeform 254">
              <a:extLst>
                <a:ext uri="{FF2B5EF4-FFF2-40B4-BE49-F238E27FC236}">
                  <a16:creationId xmlns="" xmlns:a16="http://schemas.microsoft.com/office/drawing/2014/main" id="{525950B2-B544-4D9A-89A2-3A2684035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713" y="4527551"/>
              <a:ext cx="300037" cy="158750"/>
            </a:xfrm>
            <a:custGeom>
              <a:avLst/>
              <a:gdLst>
                <a:gd name="T0" fmla="*/ 41 w 83"/>
                <a:gd name="T1" fmla="*/ 44 h 44"/>
                <a:gd name="T2" fmla="*/ 0 w 83"/>
                <a:gd name="T3" fmla="*/ 4 h 44"/>
                <a:gd name="T4" fmla="*/ 0 w 83"/>
                <a:gd name="T5" fmla="*/ 0 h 44"/>
                <a:gd name="T6" fmla="*/ 83 w 83"/>
                <a:gd name="T7" fmla="*/ 0 h 44"/>
                <a:gd name="T8" fmla="*/ 82 w 83"/>
                <a:gd name="T9" fmla="*/ 4 h 44"/>
                <a:gd name="T10" fmla="*/ 41 w 83"/>
                <a:gd name="T11" fmla="*/ 44 h 44"/>
                <a:gd name="T12" fmla="*/ 10 w 83"/>
                <a:gd name="T13" fmla="*/ 9 h 44"/>
                <a:gd name="T14" fmla="*/ 41 w 83"/>
                <a:gd name="T15" fmla="*/ 35 h 44"/>
                <a:gd name="T16" fmla="*/ 73 w 83"/>
                <a:gd name="T17" fmla="*/ 9 h 44"/>
                <a:gd name="T18" fmla="*/ 10 w 83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4">
                  <a:moveTo>
                    <a:pt x="41" y="44"/>
                  </a:moveTo>
                  <a:cubicBezTo>
                    <a:pt x="19" y="44"/>
                    <a:pt x="1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7"/>
                    <a:pt x="64" y="44"/>
                    <a:pt x="41" y="44"/>
                  </a:cubicBezTo>
                  <a:close/>
                  <a:moveTo>
                    <a:pt x="10" y="9"/>
                  </a:moveTo>
                  <a:cubicBezTo>
                    <a:pt x="13" y="24"/>
                    <a:pt x="26" y="35"/>
                    <a:pt x="41" y="35"/>
                  </a:cubicBezTo>
                  <a:cubicBezTo>
                    <a:pt x="57" y="35"/>
                    <a:pt x="70" y="24"/>
                    <a:pt x="73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7" name="Oval 255">
              <a:extLst>
                <a:ext uri="{FF2B5EF4-FFF2-40B4-BE49-F238E27FC236}">
                  <a16:creationId xmlns="" xmlns:a16="http://schemas.microsoft.com/office/drawing/2014/main" id="{5FADF4FC-355A-46AE-844A-72353CFD9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8" name="Oval 256">
              <a:extLst>
                <a:ext uri="{FF2B5EF4-FFF2-40B4-BE49-F238E27FC236}">
                  <a16:creationId xmlns="" xmlns:a16="http://schemas.microsoft.com/office/drawing/2014/main" id="{5B5666C4-6DF1-4EB3-B27D-6669B6D5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9" name="Rectangle 257">
              <a:extLst>
                <a:ext uri="{FF2B5EF4-FFF2-40B4-BE49-F238E27FC236}">
                  <a16:creationId xmlns="" xmlns:a16="http://schemas.microsoft.com/office/drawing/2014/main" id="{819DF382-DA62-4DEF-BCA5-B07B13C6D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225" y="4765676"/>
              <a:ext cx="217487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63401" y="880074"/>
            <a:ext cx="435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05414" y="3097133"/>
            <a:ext cx="1414739" cy="4876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980"/>
              </a:spcAft>
            </a:pPr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하자 접수 </a:t>
            </a:r>
            <a:r>
              <a:rPr lang="ko" sz="1400" dirty="0" smtClean="0">
                <a:latin typeface="KoPub돋움체 Medium" pitchFamily="18" charset="-127"/>
                <a:ea typeface="KoPub돋움체 Medium" pitchFamily="18" charset="-127"/>
              </a:rPr>
              <a:t>확인하기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spcAft>
                <a:spcPts val="980"/>
              </a:spcAft>
            </a:pPr>
            <a:endParaRPr lang="ko" sz="1400" dirty="0">
              <a:latin typeface="KoPub돋움체 Medium" pitchFamily="18" charset="-127"/>
              <a:ea typeface="KoPub돋움체 Medium" pitchFamily="18" charset="-127"/>
            </a:endParaRPr>
          </a:p>
          <a:p>
            <a:pPr indent="0"/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대출상담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44613" y="2228993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60151" y="30994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8176" y="37149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56201" y="43661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430051" y="30618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28076" y="37367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5023" y="6338356"/>
            <a:ext cx="3325085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이사1주일 전） 도시가스 전입 신청 （이사1주일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0027" y="63869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88052" y="67530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6077" y="71311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95977" y="75210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4002" y="7910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338875" y="6495235"/>
            <a:ext cx="2774447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폐기물 처리 예약 （이사 3일 전）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가전제품 이 전 예약</a:t>
            </a: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사용 승인일 확인</a:t>
            </a:r>
          </a:p>
          <a:p>
            <a:pPr indent="0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입주지원센터</a:t>
            </a:r>
            <a:r>
              <a:rPr lang="en-US" altLang="ko" sz="14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이사예약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86177" y="65393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84202" y="69054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94102" y="72716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992127" y="7625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92110" y="5542198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41932" y="5516467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453058" y="137006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5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672426" y="1757691"/>
            <a:ext cx="3230343" cy="1775060"/>
          </a:xfrm>
          <a:prstGeom prst="rect">
            <a:avLst/>
          </a:prstGeom>
        </p:spPr>
      </p:pic>
      <p:pic>
        <p:nvPicPr>
          <p:cNvPr id="106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305854" y="7565549"/>
            <a:ext cx="3379127" cy="2090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385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직선 연결선 131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1901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1577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57764" y="1577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1767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50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1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2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3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4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5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6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7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8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9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0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1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2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3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4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5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6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7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8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9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56227" y="421774"/>
            <a:ext cx="479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3600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62026" y="24225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48176" y="2943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946201" y="34755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282535" y="2299028"/>
            <a:ext cx="4453247" cy="381677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256100" indent="0">
              <a:lnSpc>
                <a:spcPct val="20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옵션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중도금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대출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전환</a:t>
            </a:r>
            <a:endParaRPr lang="en-US" altLang="ko" sz="14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56100" indent="0">
              <a:lnSpc>
                <a:spcPct val="250000"/>
              </a:lnSpc>
            </a:pP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중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도금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구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주택 담보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대출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분양 대금 잔금 지불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관리 비 예치금 납부 후 확인서 수령 대출 전환 확인서 수령</a:t>
            </a:r>
          </a:p>
        </p:txBody>
      </p:sp>
      <p:sp>
        <p:nvSpPr>
          <p:cNvPr id="175" name="오른쪽 화살표 174"/>
          <p:cNvSpPr/>
          <p:nvPr/>
        </p:nvSpPr>
        <p:spPr>
          <a:xfrm>
            <a:off x="2185123" y="4037623"/>
            <a:ext cx="201816" cy="17812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 flipV="1">
            <a:off x="0" y="6115781"/>
            <a:ext cx="5462649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5285550" y="5776725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398874" y="5837098"/>
            <a:ext cx="956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1529766" y="5589149"/>
            <a:ext cx="1207008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입주증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주차증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발급</a:t>
            </a:r>
            <a:endParaRPr lang="ko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48176" y="3988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946201" y="45086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944226" y="50529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5487169" y="5956826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186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7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9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0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1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2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3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4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185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95" name="직사각형 194"/>
          <p:cNvSpPr/>
          <p:nvPr/>
        </p:nvSpPr>
        <p:spPr>
          <a:xfrm>
            <a:off x="954126" y="55615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429515" y="6173727"/>
            <a:ext cx="3429000" cy="273664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</a:p>
          <a:p>
            <a:pPr indent="0">
              <a:lnSpc>
                <a:spcPct val="150000"/>
              </a:lnSpc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ko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52147" y="62839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950172" y="668575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938297" y="71963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936322" y="76337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936322" y="808502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34347" y="84986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500558" y="96631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6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597995" y="1385536"/>
            <a:ext cx="3230343" cy="1775060"/>
          </a:xfrm>
          <a:prstGeom prst="rect">
            <a:avLst/>
          </a:prstGeom>
        </p:spPr>
      </p:pic>
      <p:pic>
        <p:nvPicPr>
          <p:cNvPr id="67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050672" y="7097715"/>
            <a:ext cx="3379127" cy="2090222"/>
          </a:xfrm>
          <a:prstGeom prst="rect">
            <a:avLst/>
          </a:prstGeom>
        </p:spPr>
      </p:pic>
      <p:pic>
        <p:nvPicPr>
          <p:cNvPr id="69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320000">
            <a:off x="3538110" y="3248684"/>
            <a:ext cx="2955719" cy="319579"/>
          </a:xfrm>
          <a:prstGeom prst="rect">
            <a:avLst/>
          </a:prstGeom>
          <a:effectLst>
            <a:outerShdw blurRad="18598" dist="107297" dir="246000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7948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3227" y="431551"/>
            <a:ext cx="6106557" cy="447836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10.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2800" b="1" spc="-15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원 인 과 예 방 법</a:t>
            </a:r>
            <a:endParaRPr lang="ko-KR" altLang="en-US" sz="26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3017" y="1015432"/>
            <a:ext cx="60366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결로현상 자체는 자연적인 현상이기 때문에 시공상 하자라고 할 수는 없지만 단열재 시공 불량 및 누락에 의한 결로 발생은 시공상 하자 입니다</a:t>
            </a:r>
            <a:r>
              <a:rPr lang="en-US" altLang="ko-KR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71501" y="2098421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F7D6C087-FAE4-448A-CC1F-1DC11148ACE1}"/>
              </a:ext>
            </a:extLst>
          </p:cNvPr>
          <p:cNvSpPr/>
          <p:nvPr/>
        </p:nvSpPr>
        <p:spPr>
          <a:xfrm>
            <a:off x="571501" y="1680652"/>
            <a:ext cx="5713772" cy="417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71501" y="3772280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01F4B7E6-E742-9851-450C-91D45095636A}"/>
              </a:ext>
            </a:extLst>
          </p:cNvPr>
          <p:cNvSpPr/>
          <p:nvPr/>
        </p:nvSpPr>
        <p:spPr>
          <a:xfrm>
            <a:off x="571501" y="5999075"/>
            <a:ext cx="5713772" cy="417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5" name="object 3">
            <a:extLst>
              <a:ext uri="{FF2B5EF4-FFF2-40B4-BE49-F238E27FC236}">
                <a16:creationId xmlns="" xmlns:a16="http://schemas.microsoft.com/office/drawing/2014/main" id="{EEB1B3BE-05F0-373C-8E15-725A16584598}"/>
              </a:ext>
            </a:extLst>
          </p:cNvPr>
          <p:cNvSpPr txBox="1"/>
          <p:nvPr/>
        </p:nvSpPr>
        <p:spPr>
          <a:xfrm>
            <a:off x="578933" y="1782663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1200" b="1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현 상</a:t>
            </a:r>
            <a:endParaRPr lang="ko-KR" altLang="en-US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6" name="object 3">
            <a:extLst>
              <a:ext uri="{FF2B5EF4-FFF2-40B4-BE49-F238E27FC236}">
                <a16:creationId xmlns="" xmlns:a16="http://schemas.microsoft.com/office/drawing/2014/main" id="{416EE07F-3E17-BB9F-EA22-CD3C3873E0D3}"/>
              </a:ext>
            </a:extLst>
          </p:cNvPr>
          <p:cNvSpPr txBox="1"/>
          <p:nvPr/>
        </p:nvSpPr>
        <p:spPr>
          <a:xfrm>
            <a:off x="2092998" y="2330736"/>
            <a:ext cx="4143912" cy="3984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내부의 온도가 이슬점 이하로 떨어져 물체 표면에 공기 중의 수증기가 물방울로 맺히는 현상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어떤 온도의 공기가 그보다 차가운 면에 접촉하여 기온이 내려가면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이 공기의 상대습도가 올라가고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그것이 이슬점에 이르면 수증기는 물방울이 되어 접촉면에 맺히게 되는데 이것을 결로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결로수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라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7" name="object 3">
            <a:extLst>
              <a:ext uri="{FF2B5EF4-FFF2-40B4-BE49-F238E27FC236}">
                <a16:creationId xmlns="" xmlns:a16="http://schemas.microsoft.com/office/drawing/2014/main" id="{17E9022A-8002-3BA5-B921-235F4D1A892E}"/>
              </a:ext>
            </a:extLst>
          </p:cNvPr>
          <p:cNvSpPr txBox="1"/>
          <p:nvPr/>
        </p:nvSpPr>
        <p:spPr>
          <a:xfrm>
            <a:off x="762001" y="2336891"/>
            <a:ext cx="1390650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결로현상이란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4B5A5CC6-42A2-054A-29E9-794A44986F7E}"/>
              </a:ext>
            </a:extLst>
          </p:cNvPr>
          <p:cNvSpPr txBox="1"/>
          <p:nvPr/>
        </p:nvSpPr>
        <p:spPr>
          <a:xfrm>
            <a:off x="2343152" y="3144043"/>
            <a:ext cx="3752847" cy="4722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시공되는 대부분의 아파트 발코니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외부샷시는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외부로의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열손실을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한번 더 막아주는 역할을 하므로 난방기능의 증대에 한 몫을 하고 있으나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습기환경 측면에서는 결로가 가속될 수 있는 여지가 발생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84294504-FA94-DBD4-6B31-EDBEE9413B6C}"/>
              </a:ext>
            </a:extLst>
          </p:cNvPr>
          <p:cNvSpPr txBox="1"/>
          <p:nvPr/>
        </p:nvSpPr>
        <p:spPr>
          <a:xfrm>
            <a:off x="746099" y="3213806"/>
            <a:ext cx="1583634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결로가 발생하는 유형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5887D43B-EC3B-6211-F193-95059DF9D693}"/>
              </a:ext>
            </a:extLst>
          </p:cNvPr>
          <p:cNvSpPr txBox="1"/>
          <p:nvPr/>
        </p:nvSpPr>
        <p:spPr>
          <a:xfrm>
            <a:off x="578933" y="3874291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실내와 실외 비교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="" xmlns:a16="http://schemas.microsoft.com/office/drawing/2014/main" id="{D6F97BF4-EF25-A17A-BB9E-421B5C2D3543}"/>
              </a:ext>
            </a:extLst>
          </p:cNvPr>
          <p:cNvSpPr txBox="1"/>
          <p:nvPr/>
        </p:nvSpPr>
        <p:spPr>
          <a:xfrm>
            <a:off x="578933" y="6101086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결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가  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많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이  발 생 하 는  유 형</a:t>
            </a:r>
            <a:endParaRPr lang="ko-KR" altLang="en-US" sz="1200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="" xmlns:a16="http://schemas.microsoft.com/office/drawing/2014/main" id="{BFC91531-0DC8-3896-29FE-BE6118E8FBE7}"/>
              </a:ext>
            </a:extLst>
          </p:cNvPr>
          <p:cNvSpPr txBox="1"/>
          <p:nvPr/>
        </p:nvSpPr>
        <p:spPr>
          <a:xfrm>
            <a:off x="2343152" y="6707878"/>
            <a:ext cx="3943347" cy="72157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겨울철 발생하는 결로의 원인이 되는 습기는 대부분 실내에서 발생하는데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위 표와 같이 실외의 상대습도가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80%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정도이고 실내가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50%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정도라 하더라도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공기중의 절대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습기량의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척도인 절대습도는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실내측이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더 높아서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실내의 습기가 실외로 이동하면서 노점온도 이하인 부분과 만나면 그곳에 결로가 발생하는 것으로 환기를 통한 실내습도의 조절 및 단열 및 방습을 하는 것이 가장 좋은 해결방안입니다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4" name="object 3">
            <a:extLst>
              <a:ext uri="{FF2B5EF4-FFF2-40B4-BE49-F238E27FC236}">
                <a16:creationId xmlns="" xmlns:a16="http://schemas.microsoft.com/office/drawing/2014/main" id="{60168F9F-8A38-5B51-1C9C-F59C1EE73C4D}"/>
              </a:ext>
            </a:extLst>
          </p:cNvPr>
          <p:cNvSpPr txBox="1"/>
          <p:nvPr/>
        </p:nvSpPr>
        <p:spPr>
          <a:xfrm>
            <a:off x="801758" y="676993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 발코니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5" name="object 3">
            <a:extLst>
              <a:ext uri="{FF2B5EF4-FFF2-40B4-BE49-F238E27FC236}">
                <a16:creationId xmlns="" xmlns:a16="http://schemas.microsoft.com/office/drawing/2014/main" id="{7C21038C-0580-ED35-3C26-923D7B3A7C9E}"/>
              </a:ext>
            </a:extLst>
          </p:cNvPr>
          <p:cNvSpPr txBox="1"/>
          <p:nvPr/>
        </p:nvSpPr>
        <p:spPr>
          <a:xfrm>
            <a:off x="2343152" y="7571714"/>
            <a:ext cx="3943347" cy="4445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창호는 건축물에 있어서 단열이 가장 취약한 부위이며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 부위 결로 현상을 방지하는 최선의 방법은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열교차단재가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설치되어 있는 제품을 선정하는 것이 하자 발생을 줄이는 방법 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6" name="object 3">
            <a:extLst>
              <a:ext uri="{FF2B5EF4-FFF2-40B4-BE49-F238E27FC236}">
                <a16:creationId xmlns="" xmlns:a16="http://schemas.microsoft.com/office/drawing/2014/main" id="{4AC485D2-1554-02B3-5258-CC824F34E43D}"/>
              </a:ext>
            </a:extLst>
          </p:cNvPr>
          <p:cNvSpPr txBox="1"/>
          <p:nvPr/>
        </p:nvSpPr>
        <p:spPr>
          <a:xfrm>
            <a:off x="762001" y="7562223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창호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7" name="object 3">
            <a:extLst>
              <a:ext uri="{FF2B5EF4-FFF2-40B4-BE49-F238E27FC236}">
                <a16:creationId xmlns="" xmlns:a16="http://schemas.microsoft.com/office/drawing/2014/main" id="{9EB86909-4D1D-4CFE-006D-825CE10BBF03}"/>
              </a:ext>
            </a:extLst>
          </p:cNvPr>
          <p:cNvSpPr txBox="1"/>
          <p:nvPr/>
        </p:nvSpPr>
        <p:spPr>
          <a:xfrm>
            <a:off x="2343152" y="8395795"/>
            <a:ext cx="3943347" cy="5215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/>
              <a:t>현재 아파트 </a:t>
            </a:r>
            <a:r>
              <a:rPr lang="ko-KR" altLang="en-US" sz="800" dirty="0" err="1" smtClean="0"/>
              <a:t>외벽체</a:t>
            </a:r>
            <a:r>
              <a:rPr lang="ko-KR" altLang="en-US" sz="800" dirty="0" smtClean="0"/>
              <a:t> 부위에서 결로가 </a:t>
            </a:r>
            <a:r>
              <a:rPr lang="ko-KR" altLang="en-US" sz="800" dirty="0" err="1" smtClean="0"/>
              <a:t>가장많이</a:t>
            </a:r>
            <a:r>
              <a:rPr lang="ko-KR" altLang="en-US" sz="800" dirty="0" smtClean="0"/>
              <a:t> 발생하는 부위는 외기에 직접 면한 부위로써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외벽모서리 부위는 실내의 더운 공기가 모서리 끝부분까지 열을 잘 전달하지 못하여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실외와의 거리가 짧고 내부마감으로 인해 단열이 쉽지 않기 때문에 온도차이가 많이 발생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8" name="object 3">
            <a:extLst>
              <a:ext uri="{FF2B5EF4-FFF2-40B4-BE49-F238E27FC236}">
                <a16:creationId xmlns="" xmlns:a16="http://schemas.microsoft.com/office/drawing/2014/main" id="{DE8578D1-3588-75EA-C707-D0B62934CB21}"/>
              </a:ext>
            </a:extLst>
          </p:cNvPr>
          <p:cNvSpPr txBox="1"/>
          <p:nvPr/>
        </p:nvSpPr>
        <p:spPr>
          <a:xfrm>
            <a:off x="738147" y="838042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외벽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96308" y="4281640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3F4465D8-7D56-2CD5-3E82-7C094BE13320}"/>
              </a:ext>
            </a:extLst>
          </p:cNvPr>
          <p:cNvSpPr txBox="1"/>
          <p:nvPr/>
        </p:nvSpPr>
        <p:spPr>
          <a:xfrm>
            <a:off x="2426936" y="5097246"/>
            <a:ext cx="1390650" cy="583079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50%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10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8.41g/kg</a:t>
            </a:r>
          </a:p>
        </p:txBody>
      </p:sp>
      <p:grpSp>
        <p:nvGrpSpPr>
          <p:cNvPr id="90" name="그룹 82"/>
          <p:cNvGrpSpPr/>
          <p:nvPr/>
        </p:nvGrpSpPr>
        <p:grpSpPr>
          <a:xfrm>
            <a:off x="3737527" y="4387549"/>
            <a:ext cx="1098770" cy="1098770"/>
            <a:chOff x="4799816" y="5042004"/>
            <a:chExt cx="1098770" cy="1098770"/>
          </a:xfrm>
        </p:grpSpPr>
        <p:sp>
          <p:nvSpPr>
            <p:cNvPr id="91" name="타원 90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2" name="막힌 원호 91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271716"/>
                <a:gd name="adj2" fmla="val 9352627"/>
                <a:gd name="adj3" fmla="val 1153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93" name="그룹 83"/>
          <p:cNvGrpSpPr/>
          <p:nvPr/>
        </p:nvGrpSpPr>
        <p:grpSpPr>
          <a:xfrm>
            <a:off x="1256815" y="4424052"/>
            <a:ext cx="1098770" cy="1098770"/>
            <a:chOff x="4799816" y="5042004"/>
            <a:chExt cx="1098770" cy="1098770"/>
          </a:xfrm>
        </p:grpSpPr>
        <p:sp>
          <p:nvSpPr>
            <p:cNvPr id="94" name="타원 93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5" name="막힌 원호 94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120444"/>
                <a:gd name="adj2" fmla="val 4092136"/>
                <a:gd name="adj3" fmla="val 1156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3704188" y="4685561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실내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32980" y="4722064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934778" y="5007963"/>
            <a:ext cx="125928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8.97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81.1%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7.17g/kg</a:t>
            </a:r>
            <a:endParaRPr lang="ko-KR" altLang="en-US" sz="900" b="1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92110"/>
            <a:ext cx="6858000" cy="8032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942" y="692110"/>
            <a:ext cx="6236116" cy="7767922"/>
          </a:xfrm>
          <a:prstGeom prst="rect">
            <a:avLst/>
          </a:prstGeom>
          <a:effectLst>
            <a:outerShdw blurRad="366548" dist="845880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869159" y="-184396"/>
            <a:ext cx="1978622" cy="23234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8519" y="7873774"/>
            <a:ext cx="138196" cy="170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365" y="7881917"/>
            <a:ext cx="207295" cy="1954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8519" y="7499220"/>
            <a:ext cx="146834" cy="1384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914" y="7499220"/>
            <a:ext cx="155471" cy="1384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alphaModFix amt="31000"/>
          </a:blip>
          <a:stretch>
            <a:fillRect/>
          </a:stretch>
        </p:blipFill>
        <p:spPr>
          <a:xfrm>
            <a:off x="915552" y="7759779"/>
            <a:ext cx="4949161" cy="814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62587" y="5663092"/>
            <a:ext cx="2487537" cy="423409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b="1" dirty="0" err="1" smtClean="0">
                <a:solidFill>
                  <a:srgbClr val="323232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ko-KR" altLang="en-US" sz="2400" b="1" dirty="0">
              <a:solidFill>
                <a:srgbClr val="32323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11726" y="7776064"/>
            <a:ext cx="2418438" cy="504833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19-8 Seouldaehak-ro 278beon-gil
Siheung-si, Gyeonggi-do
 Republic of Korea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121" y="7873774"/>
            <a:ext cx="1787917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insighteye001@gmail.com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1725" y="7491078"/>
            <a:ext cx="163244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https://insighteye.co.kr/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846" y="7474793"/>
            <a:ext cx="125240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+82-1668-5343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640" y="2304321"/>
            <a:ext cx="5165093" cy="3029001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20350"/>
              </a:lnSpc>
            </a:pPr>
            <a:r>
              <a:rPr lang="ko-KR" altLang="en-US" sz="1200" dirty="0" err="1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역사가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길지도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않으며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대규모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운영하는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회사는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아닙니다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사전점검은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단순한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확인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업무가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아니라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경험과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책임감이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반드시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수반되어야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영역이기에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저희는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늘리기보다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충분한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현장경험을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갖춘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직접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삼아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왔습니다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세심한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바라보며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잠시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머무는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정성과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다해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규모보다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신뢰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속도보다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고객이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안심할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시작을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함께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만드는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파트너가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되겠습니다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 
</a:t>
            </a:r>
            <a:endParaRPr lang="en" sz="900" dirty="0">
              <a:solidFill>
                <a:srgbClr val="59595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9640" y="1823914"/>
            <a:ext cx="3489461" cy="301272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600" b="1" dirty="0" err="1">
                <a:solidFill>
                  <a:srgbClr val="1E395D"/>
                </a:solidFill>
                <a:ea typeface="Poppins SemiBold"/>
              </a:rPr>
              <a:t>맺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음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2768" y="944527"/>
            <a:ext cx="950101" cy="130280"/>
          </a:xfrm>
          <a:prstGeom prst="rect">
            <a:avLst/>
          </a:prstGeom>
        </p:spPr>
        <p:txBody>
          <a:bodyPr lIns="0" tIns="8903" rIns="0" bIns="8903" rtlCol="0" anchor="ctr"/>
          <a:lstStyle/>
          <a:p>
            <a:pPr lvl="0" algn="l">
              <a:lnSpc>
                <a:spcPct val="99600"/>
              </a:lnSpc>
            </a:pPr>
            <a:r>
              <a:rPr lang="en" sz="700" spc="109" dirty="0">
                <a:solidFill>
                  <a:srgbClr val="FFFFFF">
                    <a:alpha val="70196"/>
                  </a:srgbClr>
                </a:solidFill>
                <a:latin typeface="KoPub돋움체 Medium" pitchFamily="18" charset="-127"/>
                <a:ea typeface="KoPub돋움체 Medium" pitchFamily="18" charset="-127"/>
              </a:rPr>
              <a:t>YOURSLOGAN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07318" y="765393"/>
            <a:ext cx="1675632" cy="211704"/>
          </a:xfrm>
          <a:prstGeom prst="rect">
            <a:avLst/>
          </a:prstGeom>
        </p:spPr>
        <p:txBody>
          <a:bodyPr lIns="0" tIns="15220" rIns="0" bIns="15220" rtlCol="0" anchor="ctr"/>
          <a:lstStyle/>
          <a:p>
            <a:pPr lvl="0" algn="l">
              <a:lnSpc>
                <a:spcPct val="99600"/>
              </a:lnSpc>
            </a:pPr>
            <a:r>
              <a:rPr lang="en" sz="1200" spc="96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4722" y="431551"/>
            <a:ext cx="764399" cy="7206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1EBD9D1-D470-1341-ED6D-B15553AF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D614A7DC-089E-3564-A4B6-FC75607AFB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647452" y="1"/>
            <a:ext cx="2210548" cy="9143999"/>
          </a:xfrm>
        </p:spPr>
      </p:pic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8164CF00-6ABA-7385-7A93-F8728B1A3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4441824"/>
            <a:ext cx="3492500" cy="147320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1AAF6AD-5F6D-0569-2AC7-E6BC0B2E3854}"/>
              </a:ext>
            </a:extLst>
          </p:cNvPr>
          <p:cNvSpPr/>
          <p:nvPr/>
        </p:nvSpPr>
        <p:spPr>
          <a:xfrm>
            <a:off x="464820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9F1CD219-7DB6-19A3-8349-9A4E3EAF4CEA}"/>
              </a:ext>
            </a:extLst>
          </p:cNvPr>
          <p:cNvSpPr txBox="1"/>
          <p:nvPr/>
        </p:nvSpPr>
        <p:spPr>
          <a:xfrm>
            <a:off x="572001" y="5181977"/>
            <a:ext cx="3527798" cy="583079"/>
          </a:xfrm>
          <a:prstGeom prst="rect">
            <a:avLst/>
          </a:prstGeom>
        </p:spPr>
        <p:txBody>
          <a:bodyPr vert="horz" wrap="square" lIns="9000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계약과 동시에 육안점검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장비점검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보고서제출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사후점검까지 진행하는 모든 서비스를 제공하는 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형 종합 서비스입니다</a:t>
            </a: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16DDCD-9C12-A680-2D26-A360F66CCDF1}"/>
              </a:ext>
            </a:extLst>
          </p:cNvPr>
          <p:cNvSpPr txBox="1"/>
          <p:nvPr/>
        </p:nvSpPr>
        <p:spPr>
          <a:xfrm>
            <a:off x="700793" y="6458918"/>
            <a:ext cx="3512762" cy="554866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Pretendard"/>
              </a:rPr>
              <a:t>Tel.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  <a:cs typeface="Pretendard"/>
              </a:rPr>
              <a:t>1668-5343</a:t>
            </a:r>
            <a:endParaRPr lang="en-US" altLang="ko-KR" sz="1000" dirty="0">
              <a:latin typeface="KoPub돋움체 Medium" pitchFamily="18" charset="-127"/>
              <a:ea typeface="KoPub돋움체 Mediu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mobile.010.8061.7793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5073106-66E2-DDA5-1F78-984129458C17}"/>
              </a:ext>
            </a:extLst>
          </p:cNvPr>
          <p:cNvSpPr/>
          <p:nvPr/>
        </p:nvSpPr>
        <p:spPr>
          <a:xfrm>
            <a:off x="-2301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8FAAB17B-ED7F-753D-294E-E6014332555B}"/>
              </a:ext>
            </a:extLst>
          </p:cNvPr>
          <p:cNvSpPr txBox="1"/>
          <p:nvPr/>
        </p:nvSpPr>
        <p:spPr>
          <a:xfrm>
            <a:off x="676722" y="644035"/>
            <a:ext cx="1533078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ko-KR" sz="1000" spc="-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  <a:cs typeface="바탕"/>
              </a:rPr>
              <a:t>INSIGHTEYE.CO.KR</a:t>
            </a:r>
            <a:endParaRPr lang="en-US" altLang="ko-KR" sz="1000" spc="-1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  <a:cs typeface="바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26B2CF4B-9C4C-919B-F10C-277B7FDAC53C}"/>
              </a:ext>
            </a:extLst>
          </p:cNvPr>
          <p:cNvSpPr/>
          <p:nvPr/>
        </p:nvSpPr>
        <p:spPr>
          <a:xfrm>
            <a:off x="473523" y="665670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375182"/>
      </p:ext>
    </p:extLst>
  </p:cSld>
  <p:clrMapOvr>
    <a:masterClrMapping/>
  </p:clrMapOvr>
</p:sld>
</file>

<file path=ppt/slides/slide2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베란다99</a:t>
            </a:r>
          </a:p>
          <a:p>
            <a:r>
              <a:t>공종: 천장99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2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베란다*</a:t>
            </a:r>
          </a:p>
          <a:p>
            <a:r>
              <a:t>공종: 천장*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538B98EF-54D8-AD55-3483-CC84F684C5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209800" cy="9144000"/>
          </a:xfr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97CD8C7-DA14-9E2A-A7D6-717708511FDD}"/>
              </a:ext>
            </a:extLst>
          </p:cNvPr>
          <p:cNvSpPr/>
          <p:nvPr/>
        </p:nvSpPr>
        <p:spPr>
          <a:xfrm>
            <a:off x="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4814437-C5C3-3247-F355-248E20BD5A60}"/>
              </a:ext>
            </a:extLst>
          </p:cNvPr>
          <p:cNvSpPr/>
          <p:nvPr/>
        </p:nvSpPr>
        <p:spPr>
          <a:xfrm>
            <a:off x="2209800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A5139674-77DB-AAB3-8F31-58DD43C3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35569488"/>
              </p:ext>
            </p:extLst>
          </p:nvPr>
        </p:nvGraphicFramePr>
        <p:xfrm>
          <a:off x="2988717" y="3974913"/>
          <a:ext cx="2930071" cy="460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532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549539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Company Vision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01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CM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형 사전점검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02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시공사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하자보수기간 이란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?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03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육안 점검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중 점 사 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04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공기질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측정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05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15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열화상 카메라  측정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 smtClean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06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746684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KoPub돋움체 Medium" pitchFamily="18" charset="-127"/>
                          <a:ea typeface="KoPub돋움체 Medium" pitchFamily="18" charset="-127"/>
                        </a:rPr>
                        <a:t>레벨기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 점검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07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860828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입주전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체크사항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08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65425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algn="l" fontAlgn="auto"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결 </a:t>
                      </a:r>
                      <a:r>
                        <a:rPr lang="ko-KR" altLang="en-US" sz="1200" b="1" spc="-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로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현 상</a:t>
                      </a:r>
                      <a:endParaRPr lang="ko-KR" altLang="en-US" sz="1200" b="1" spc="-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34474899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맺음말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82127238"/>
                  </a:ext>
                </a:extLst>
              </a:tr>
            </a:tbl>
          </a:graphicData>
        </a:graphic>
      </p:graphicFrame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F654BABE-2E50-ECD8-6E29-AD1B0AD554C6}"/>
              </a:ext>
            </a:extLst>
          </p:cNvPr>
          <p:cNvSpPr txBox="1">
            <a:spLocks/>
          </p:cNvSpPr>
          <p:nvPr/>
        </p:nvSpPr>
        <p:spPr>
          <a:xfrm>
            <a:off x="2835728" y="1678215"/>
            <a:ext cx="3369129" cy="135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Table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</a:b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of Content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3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베란다$</a:t>
            </a:r>
          </a:p>
          <a:p>
            <a:r>
              <a:t>공종: 천장$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천장8</a:t>
            </a:r>
          </a:p>
          <a:p>
            <a:r>
              <a:t>공종: 베란다8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#7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천장4</a:t>
            </a:r>
          </a:p>
          <a:p>
            <a:r>
              <a:t>공종: 베란다4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5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#8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천장3</a:t>
            </a:r>
          </a:p>
          <a:p>
            <a:r>
              <a:t>공종: 누수3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6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#9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베란다2</a:t>
            </a:r>
          </a:p>
          <a:p>
            <a:r>
              <a:t>공종: 천장2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7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#10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</a:t>
            </a:r>
          </a:p>
          <a:p>
            <a:r>
              <a:t>공종: 천장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벽체에 발생한 균열로 건물의 구조적 문제를 나타낼 수 있음</a:t>
            </a:r>
          </a:p>
          
        </p:txBody>
      </p:sp>
    </p:spTree>
  </p:cSld>
  <p:clrMapOvr>
    <a:masterClrMapping/>
  </p:clrMapOvr>
</p:sld>
</file>

<file path=ppt/slides/slide3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하자</a:t>
            </a:r>
          </a:p>
          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21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09BFA524-ADF8-4B86-CE20-56363CC31B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835150"/>
            <a:ext cx="6286500" cy="3206750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D71D70-DC1E-A6CE-ACCF-306B06DA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845510"/>
            <a:ext cx="5715000" cy="1105845"/>
          </a:xfrm>
        </p:spPr>
        <p:txBody>
          <a:bodyPr/>
          <a:lstStyle/>
          <a:p>
            <a:r>
              <a:rPr lang="en" altLang="en-US" dirty="0" smtClean="0">
                <a:latin typeface="KoPub돋움체 Medium" pitchFamily="18" charset="-127"/>
                <a:ea typeface="KoPub돋움체 Medium" pitchFamily="18" charset="-127"/>
              </a:rPr>
              <a:t>1.Company Vision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7A220C2-05B3-018D-EC7F-1C4E325A0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고객과 함께 미래를 만드는 데 중심적인 역할을 하는 기업이 되겠습니다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323C78AE-E039-A028-0384-1DDECB20B629}"/>
              </a:ext>
            </a:extLst>
          </p:cNvPr>
          <p:cNvSpPr txBox="1"/>
          <p:nvPr/>
        </p:nvSpPr>
        <p:spPr>
          <a:xfrm>
            <a:off x="571501" y="6280717"/>
            <a:ext cx="5714998" cy="17603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사전점검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사후점검 단계에 이르기까지 입주자를 대신하여 최대한의 만족도 창출해 드리고 있는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형 사전점검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(Construction Management)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전문회사입니다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입주자를 대변하는 역할을 해야 하는 만큼 뛰어난 기술력과 인성을 두루 갖춘 인재 양성에 주력하였으며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형사전점검업뿐만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아니라 국내 주거시설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상업시설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교육시설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호텔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병원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GMP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제약 및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HACCP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공장 등 폭넓고 다양한 프로젝트들을 수행하면서 특화된 기술력과 노하우를 축적하였습니다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‘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’하나면 고객이 원하시는 어떠한 하자점검도 성공적으로 추진할 수 있습니다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고객의 입장에 서서 마음을 함께하며 꿈을 실현해 드리는 최고의 파트너가 될 것을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/>
            <a:endParaRPr lang="en-US" altLang="ko-KR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B6F426F4-9905-C938-DA5A-9AE6EEFDE385}"/>
              </a:ext>
            </a:extLst>
          </p:cNvPr>
          <p:cNvSpPr txBox="1"/>
          <p:nvPr/>
        </p:nvSpPr>
        <p:spPr>
          <a:xfrm>
            <a:off x="888999" y="5329436"/>
            <a:ext cx="5397500" cy="70875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ko-KR" altLang="en-US" sz="2000" b="1" dirty="0" smtClean="0">
                <a:latin typeface="KoPub돋움체 Medium" pitchFamily="18" charset="-127"/>
                <a:ea typeface="KoPub돋움체 Medium" pitchFamily="18" charset="-127"/>
              </a:rPr>
              <a:t>고객과 함께 성장합니다</a:t>
            </a:r>
            <a:r>
              <a:rPr lang="en-US" altLang="ko-KR" sz="20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algn="just">
              <a:spcBef>
                <a:spcPts val="480"/>
              </a:spcBef>
            </a:pPr>
            <a:r>
              <a:rPr lang="en" altLang="en-US" sz="2000" dirty="0" smtClean="0">
                <a:latin typeface="KoPub돋움체 Medium" pitchFamily="18" charset="-127"/>
                <a:ea typeface="KoPub돋움체 Medium" pitchFamily="18" charset="-127"/>
              </a:rPr>
              <a:t>Innovative Partner</a:t>
            </a:r>
            <a:endParaRPr lang="en-US" altLang="ko-KR" sz="2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FEF5EAB-CD23-D5F1-7F4D-7AB895A0A8CB}"/>
              </a:ext>
            </a:extLst>
          </p:cNvPr>
          <p:cNvSpPr/>
          <p:nvPr/>
        </p:nvSpPr>
        <p:spPr>
          <a:xfrm>
            <a:off x="571501" y="5373132"/>
            <a:ext cx="127000" cy="628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C291735-A228-C993-BBF3-F66441DE73B0}"/>
              </a:ext>
            </a:extLst>
          </p:cNvPr>
          <p:cNvSpPr/>
          <p:nvPr/>
        </p:nvSpPr>
        <p:spPr>
          <a:xfrm>
            <a:off x="571500" y="1835150"/>
            <a:ext cx="2669411" cy="32067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44832F44-D64E-10C3-D973-515A5E3566FB}"/>
              </a:ext>
            </a:extLst>
          </p:cNvPr>
          <p:cNvSpPr txBox="1"/>
          <p:nvPr/>
        </p:nvSpPr>
        <p:spPr>
          <a:xfrm>
            <a:off x="587076" y="4321833"/>
            <a:ext cx="1871454" cy="739532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chemeClr val="bg1"/>
                </a:solidFill>
                <a:latin typeface="Montserrat" pitchFamily="2" charset="0"/>
              </a:rPr>
              <a:t>고객</a:t>
            </a:r>
            <a:r>
              <a:rPr lang="ko-KR" altLang="en-US" sz="1000" dirty="0" smtClean="0">
                <a:solidFill>
                  <a:schemeClr val="bg1"/>
                </a:solidFill>
              </a:rPr>
              <a:t>과 함께 미래를 만드는 데 중심적인 역할을 하는 기업이 되겠습니다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3381587"/>
      </p:ext>
    </p:extLst>
  </p:cSld>
  <p:clrMapOvr>
    <a:masterClrMapping/>
  </p:clrMapOvr>
</p:sld>
</file>

<file path=ppt/slides/slide4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창문 잠금장치가 제대로 작동하지 않음</a:t>
            </a:r>
          </a:p>
          
        </p:txBody>
      </p:sp>
    </p:spTree>
  </p:cSld>
  <p:clrMapOvr>
    <a:masterClrMapping/>
  </p:clrMapOvr>
</p:sld>
</file>

<file path=ppt/slides/slide4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문틀이 변형되어 문이 제대로 닫히지 않음</a:t>
            </a:r>
          </a:p>
          
        </p:txBody>
      </p:sp>
    </p:spTree>
  </p:cSld>
  <p:clrMapOvr>
    <a:masterClrMapping/>
  </p:clrMapOvr>
</p:sld>
</file>

<file path=ppt/slides/slide4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주방</a:t>
            </a:r>
          </a:p>
          <a:p>
            <a:r>
              <a:t>공종: 타일</a:t>
            </a:r>
          </a:p>
          <a:p>
            <a:r>
              <a:t>내용: 타일 균열</a:t>
            </a:r>
          </a:p>
          
        </p:txBody>
      </p:sp>
    </p:spTree>
  </p:cSld>
  <p:clrMapOvr>
    <a:masterClrMapping/>
  </p:clrMapOvr>
</p:sld>
</file>

<file path=ppt/slides/slide4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마루판 들뜸</a:t>
            </a:r>
          </a:p>
          <a:p><a:r><a:t>메모: 현장 확인 필요</a:t></a:r></a:p>
        </p:txBody>
      </p:sp>
    </p:spTree>
  </p:cSld>
  <p:clrMapOvr>
    <a:masterClrMapping/>
  </p:clrMapOvr>
</p:sld>
</file>

<file path=ppt/slides/slide4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열화상 점검 - 거실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<a:r><a:t>위치: 거실</a:t></a:r></a:p>
          <a:p><a:r><a:t>공정: 마감</a:t></a:r></a:p>
          <a:p><a:r><a:t>점검내용: 열화상 촬영 완료</a:t></a:r></a:p>
          <a:p><a:r><a:t>결과: normal</a:t></a:r>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점검 요약</a:t>
            </a:r>
          </a:p>
        </p:txBody>
      </p:sp>
      <p:graphicFrame>
        <p:nvGraphicFramePr>
          <p:cNvPr id="1768829772822" name="DefectTable"/>
          <p:cNvGraphicFramePr/>
          <p:nvPr/>
        </p:nvGraphicFramePr>
        <p:xfrm>
          <a:off x="1000000" y="3000000"/>
          <a:ext cx="7000000" cy="10000000"/>
        </p:xfrm>
        <a:graphic>
          <a:graphicData uri="http://schemas.openxmlformats.org/drawingml/2006/table">
            <a:tbl>
              <a:tblPr/>
              <a:tblGrid>
                <a:gridCol w="800000"/>
                <a:gridCol w="1500000"/>
                <a:gridCol w="1500000"/>
                <a:gridCol w="3200000"/>
              </a:tblGrid>
              <a:tr h="500000">
                <a:tc>
                  <a:txBody>
                    <a:bodyPr/>
                    <a:p>
                      <a:r>
                        <a:t>번호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위치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공종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내용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7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누수3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10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벽체에 발생한 균열로 건물의 구조적 문제를 나타낼 수 있음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하자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창문 잠금장치가 제대로 작동하지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문틀이 변형되어 문이 제대로 닫히지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주방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 균열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마루판 들뜸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2763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6433" y="2100759"/>
            <a:ext cx="4888700" cy="1522643"/>
          </a:xfrm>
          <a:prstGeom prst="rect">
            <a:avLst/>
          </a:prstGeom>
        </p:spPr>
        <p:txBody>
          <a:bodyPr lIns="0" tIns="58054" rIns="0" bIns="58054" rtlCol="0" anchor="ctr"/>
          <a:lstStyle/>
          <a:p>
            <a:pPr lvl="0" algn="l">
              <a:lnSpc>
                <a:spcPct val="92960"/>
              </a:lnSpc>
            </a:pP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형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사전점검에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모든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컨설팅을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도와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3708" y="757250"/>
            <a:ext cx="1753368" cy="195419"/>
          </a:xfrm>
          <a:prstGeom prst="rect">
            <a:avLst/>
          </a:prstGeom>
        </p:spPr>
        <p:txBody>
          <a:bodyPr lIns="0" tIns="34721" rIns="0" bIns="34721" rtlCol="0" anchor="ctr"/>
          <a:lstStyle/>
          <a:p>
            <a:pPr lvl="0" algn="l">
              <a:lnSpc>
                <a:spcPct val="73039"/>
              </a:lnSpc>
            </a:pPr>
            <a:r>
              <a:rPr lang="en" sz="1100" spc="-11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158" y="4494647"/>
            <a:ext cx="3817678" cy="415266"/>
          </a:xfrm>
          <a:prstGeom prst="rect">
            <a:avLst/>
          </a:prstGeom>
        </p:spPr>
        <p:txBody>
          <a:bodyPr lIns="0" tIns="72333" rIns="0" bIns="72333" rtlCol="0" anchor="ctr"/>
          <a:lstStyle/>
          <a:p>
            <a:pPr lvl="0" algn="l">
              <a:lnSpc>
                <a:spcPct val="73039"/>
              </a:lnSpc>
            </a:pPr>
            <a:r>
              <a:rPr lang="en" sz="2200" spc="1533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1449361"/>
            <a:ext cx="5562408" cy="162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4185232"/>
            <a:ext cx="5562408" cy="162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56119" y="5137902"/>
            <a:ext cx="10114254" cy="4128235"/>
          </a:xfrm>
          <a:prstGeom prst="rect">
            <a:avLst/>
          </a:prstGeom>
        </p:spPr>
        <p:txBody>
          <a:bodyPr lIns="0" tIns="741399" rIns="0" bIns="741399" rtlCol="0" anchor="ctr"/>
          <a:lstStyle/>
          <a:p>
            <a:pPr lvl="0" algn="l">
              <a:lnSpc>
                <a:spcPct val="73039"/>
              </a:lnSpc>
            </a:pPr>
            <a:r>
              <a:rPr lang="en" sz="22500" dirty="0">
                <a:solidFill>
                  <a:srgbClr val="F1F1F1"/>
                </a:solidFill>
                <a:latin typeface="Noto Sans CJK KR Bold"/>
              </a:rPr>
              <a:t>since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755" y="5602023"/>
            <a:ext cx="2858940" cy="1351651"/>
          </a:xfrm>
          <a:prstGeom prst="rect">
            <a:avLst/>
          </a:prstGeom>
        </p:spPr>
        <p:txBody>
          <a:bodyPr lIns="0" tIns="10132" rIns="0" bIns="10132" rtlCol="0" anchor="ctr"/>
          <a:lstStyle/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We can help you with all the consulting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you need for your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240" y="7239120"/>
            <a:ext cx="1969300" cy="993382"/>
          </a:xfrm>
          <a:prstGeom prst="rect">
            <a:avLst/>
          </a:prstGeom>
        </p:spPr>
        <p:txBody>
          <a:bodyPr lIns="0" tIns="27199" rIns="0" bIns="27199" rtlCol="0" anchor="ctr"/>
          <a:lstStyle/>
          <a:p>
            <a:pPr lvl="0" algn="l">
              <a:lnSpc>
                <a:spcPct val="109559"/>
              </a:lnSpc>
            </a:pPr>
            <a:r>
              <a:rPr lang="en" sz="54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78519" y="5675305"/>
            <a:ext cx="3221705" cy="294757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다년간의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공동주택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경험을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기술자가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세심하게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진심으로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고객의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신뢰를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지어갑니다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endParaRPr lang="en-US" sz="1000" dirty="0" smtClean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4691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각</a:t>
            </a:r>
            <a:r>
              <a:rPr 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분야별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특급기술자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다수의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국가기술자격증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운영하고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있으며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통해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예방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향상을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위해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노력하고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만족도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최우선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목표로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공정성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책임감을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바탕으로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꼼꼼하고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사전점검과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성실히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수행할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시작부터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마무리까지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169" y="8704306"/>
            <a:ext cx="5519222" cy="16285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r">
              <a:lnSpc>
                <a:spcPct val="124499"/>
              </a:lnSpc>
            </a:pPr>
            <a:r>
              <a:rPr lang="en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610" y="1473788"/>
            <a:ext cx="2694831" cy="28254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61" y="8777589"/>
            <a:ext cx="5260103" cy="651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7335" y="732823"/>
            <a:ext cx="4603670" cy="488549"/>
          </a:xfrm>
          <a:prstGeom prst="rect">
            <a:avLst/>
          </a:prstGeom>
        </p:spPr>
        <p:txBody>
          <a:bodyPr lIns="0" tIns="33385" rIns="0" bIns="33385" rtlCol="0" anchor="ctr"/>
          <a:lstStyle/>
          <a:p>
            <a:pPr lvl="0" algn="l">
              <a:lnSpc>
                <a:spcPct val="99600"/>
              </a:lnSpc>
            </a:pPr>
            <a:r>
              <a:rPr lang="en" sz="2600" dirty="0">
                <a:solidFill>
                  <a:srgbClr val="1F2A4B"/>
                </a:solidFill>
                <a:latin typeface="HY헤드라인M" pitchFamily="18" charset="-127"/>
                <a:ea typeface="HY헤드라인M" pitchFamily="18" charset="-127"/>
              </a:rPr>
              <a:t>Business </a:t>
            </a:r>
            <a:r>
              <a:rPr lang="en" sz="2600" dirty="0">
                <a:solidFill>
                  <a:srgbClr val="A49484"/>
                </a:solidFill>
                <a:latin typeface="HY헤드라인M" pitchFamily="18" charset="-127"/>
                <a:ea typeface="HY헤드라인M" pitchFamily="18" charset="-127"/>
              </a:rPr>
              <a:t>information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6681" y="2688705"/>
            <a:ext cx="3230343" cy="177506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사전방문이란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? 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표준약관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전에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해당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방문하여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상태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여부를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미리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점검할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있도록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제도입니다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있다고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판단될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경우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보수공사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조치를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요청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endParaRPr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94307" y="1442296"/>
            <a:ext cx="3468468" cy="84681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「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대행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(2025.11)」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객관적이고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신뢰할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서비스를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제공하고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610" y="4480141"/>
            <a:ext cx="5899262" cy="618828"/>
          </a:xfrm>
          <a:prstGeom prst="rect">
            <a:avLst/>
          </a:prstGeom>
        </p:spPr>
        <p:txBody>
          <a:bodyPr lIns="0" tIns="46738" rIns="0" bIns="46738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</a:p>
          <a:p>
            <a:pPr lvl="0" algn="l">
              <a:lnSpc>
                <a:spcPct val="83000"/>
              </a:lnSpc>
            </a:pPr>
            <a:r>
              <a:rPr lang="ko-KR" alt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사전방문점검대행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선정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(25.11)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5442" y="5428130"/>
            <a:ext cx="6323161" cy="48854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사전방문 등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항 및 표준약관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 전에 입주예정자가 해당 주택을 방문하여 시공 상태 및 하자 여부를 미리 점검할 수 있도록 하는 제도입니다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입주예정자는 하자가 있다고 판단될 경우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보수공사 등 필요한 조치를 요청 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국토교통부의 「신축아파트 입주자 사전방문점검 대행 가이드라인」을 바탕으로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900" dirty="0">
              <a:solidFill>
                <a:srgbClr val="1F2A4B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179" y="6123141"/>
            <a:ext cx="1649720" cy="22391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7096" y="6123141"/>
            <a:ext cx="1649720" cy="22391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6375" y="6131284"/>
            <a:ext cx="1666995" cy="22391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728" y="6180139"/>
            <a:ext cx="1546073" cy="21251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7557" y="6196424"/>
            <a:ext cx="1537436" cy="21089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5474" y="6196424"/>
            <a:ext cx="1554710" cy="2108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4B10CF-2C85-0741-E958-C08C0282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개체 틀 44" descr="사람, 의류, 인간의 얼굴, 손이(가) 표시된 사진&#10;&#10;자동 생성된 설명">
            <a:extLst>
              <a:ext uri="{FF2B5EF4-FFF2-40B4-BE49-F238E27FC236}">
                <a16:creationId xmlns="" xmlns:a16="http://schemas.microsoft.com/office/drawing/2014/main" id="{6E4B2DA8-EE54-6536-AE12-13812D5151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2943700"/>
            <a:ext cx="2857500" cy="1690214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BCC165-80E6-59E5-4B6D-F4E8A11D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3474"/>
            <a:ext cx="5639518" cy="551969"/>
          </a:xfrm>
        </p:spPr>
        <p:txBody>
          <a:bodyPr/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2.CM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형 사전점검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71500" y="3022388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업체의 필요성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D0404D0D-DCEE-58AA-5440-4E9BE81BAA00}"/>
              </a:ext>
            </a:extLst>
          </p:cNvPr>
          <p:cNvSpPr txBox="1"/>
          <p:nvPr/>
        </p:nvSpPr>
        <p:spPr>
          <a:xfrm>
            <a:off x="554249" y="3334007"/>
            <a:ext cx="2801426" cy="131148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1992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일반 입주자는 건축 관련 전문가가 아니며 시공상의 결함을 확인하기에는 한계가 있습니다. 그렇기에 전문 지식을 갖춘 주택점검 업체에서 누수, 단열 상태, 보일러 배관 등 보이지 않는 부분도 찾아내어 입주자 분들이 하자 보수를 받으실 수 있도록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최선을 다하겠습니다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7229EAB-D541-D136-55CC-89C6C4E8005A}"/>
              </a:ext>
            </a:extLst>
          </p:cNvPr>
          <p:cNvSpPr/>
          <p:nvPr/>
        </p:nvSpPr>
        <p:spPr>
          <a:xfrm>
            <a:off x="588435" y="2836846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562876" y="5136546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189B2505-78F6-D65A-B22D-CA15292A1FB2}"/>
              </a:ext>
            </a:extLst>
          </p:cNvPr>
          <p:cNvSpPr txBox="1"/>
          <p:nvPr/>
        </p:nvSpPr>
        <p:spPr>
          <a:xfrm>
            <a:off x="580129" y="5363816"/>
            <a:ext cx="2641930" cy="134995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공동주택 사전점검'이란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도장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도배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가구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타일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주방용구 및 위생기구 공사등 다양한 공정을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최종 사용 검사전 입주자가 사전 방문하여 </a:t>
            </a:r>
            <a:endParaRPr lang="en-US" altLang="ko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확인할 수 있도록 마련된 제도입니다.</a:t>
            </a:r>
          </a:p>
          <a:p>
            <a:pPr>
              <a:lnSpc>
                <a:spcPts val="1872"/>
              </a:lnSpc>
            </a:pPr>
            <a:r>
              <a:rPr lang="en-US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* 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관련 규정 : 주택 공급에 관한 규칙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21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3CF1FE8-DB44-B593-71E8-308D175D31B6}"/>
              </a:ext>
            </a:extLst>
          </p:cNvPr>
          <p:cNvSpPr/>
          <p:nvPr/>
        </p:nvSpPr>
        <p:spPr>
          <a:xfrm>
            <a:off x="571501" y="4907874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="" xmlns:a16="http://schemas.microsoft.com/office/drawing/2014/main" id="{35823182-52EC-34AB-1E59-CEE60FE3AEFE}"/>
              </a:ext>
            </a:extLst>
          </p:cNvPr>
          <p:cNvSpPr txBox="1"/>
          <p:nvPr/>
        </p:nvSpPr>
        <p:spPr>
          <a:xfrm>
            <a:off x="571502" y="718334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주요내용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="" xmlns:a16="http://schemas.microsoft.com/office/drawing/2014/main" id="{0CADC2DD-FF41-26E4-8818-72F727A3119A}"/>
              </a:ext>
            </a:extLst>
          </p:cNvPr>
          <p:cNvSpPr txBox="1"/>
          <p:nvPr/>
        </p:nvSpPr>
        <p:spPr>
          <a:xfrm>
            <a:off x="571502" y="7496878"/>
            <a:ext cx="2641930" cy="11370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현장소장 및 팀장은 하자를 적출하여 하자점검 수행 및 품질을 확보하는 것이 목적이므로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현장담당자의 기술경험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마인드가 무엇보다 소중합니다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꼭 공동주택 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경력이있는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담당자인지 확인 하시길 바랍니다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en-US" altLang="ko-KR" sz="1000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3FDD2AE-935D-1D5E-B14B-8D585B0C603E}"/>
              </a:ext>
            </a:extLst>
          </p:cNvPr>
          <p:cNvSpPr/>
          <p:nvPr/>
        </p:nvSpPr>
        <p:spPr>
          <a:xfrm>
            <a:off x="571501" y="6877299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7" name="그림 개체 틀 56" descr="사람, 컴퓨터, 노트북, 정보기기이(가) 표시된 사진&#10;&#10;자동 생성된 설명">
            <a:extLst>
              <a:ext uri="{FF2B5EF4-FFF2-40B4-BE49-F238E27FC236}">
                <a16:creationId xmlns="" xmlns:a16="http://schemas.microsoft.com/office/drawing/2014/main" id="{6147DE7F-FAEE-8987-62B8-36BAA93028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5" name="그림 개체 틀 64" descr="스크린샷, 사람, 디자인, 실내이(가) 표시된 사진&#10;&#10;자동 생성된 설명">
            <a:extLst>
              <a:ext uri="{FF2B5EF4-FFF2-40B4-BE49-F238E27FC236}">
                <a16:creationId xmlns="" xmlns:a16="http://schemas.microsoft.com/office/drawing/2014/main" id="{4D269152-C584-E5B1-931A-8B311BF827A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직사각형 15"/>
          <p:cNvSpPr/>
          <p:nvPr/>
        </p:nvSpPr>
        <p:spPr>
          <a:xfrm>
            <a:off x="558799" y="1205595"/>
            <a:ext cx="594360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사업주체는 사전 방문을 주택 공급계약에 따라 정한 입주지정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전까지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이상 실시해야 한다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</a:p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사업주체가 사전 방문을 실시하려는 경우에는 사전 방문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개월 전까지 방문 기간 및 방법 등 사전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방문에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필요한 사항을 포함한 사전 방문 계획을 수립하여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사용검사권자에게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제출하고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예정자에게 그 내용을 서면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전자 문서를 포함한다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으로 알려야 한다 </a:t>
            </a:r>
            <a:endParaRPr lang="en-US" altLang="ko-KR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28600" indent="-228600" fontAlgn="base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                        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  <a:endParaRPr lang="ko-KR" altLang="en-US" sz="1100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88435" y="935590"/>
            <a:ext cx="56938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사전점검 검은 공사 중에 실시하며 입주 후 하자가 추가 발견될 수 있습니다</a:t>
            </a:r>
            <a:r>
              <a:rPr lang="en-US" altLang="ko-KR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b="1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49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71498" y="3430645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909823B-5C7F-31E2-A69F-FE38581FE1C6}"/>
              </a:ext>
            </a:extLst>
          </p:cNvPr>
          <p:cNvSpPr/>
          <p:nvPr/>
        </p:nvSpPr>
        <p:spPr>
          <a:xfrm>
            <a:off x="571498" y="5168287"/>
            <a:ext cx="5714999" cy="169551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88A1B07D-CF6D-DB1F-5F42-C923ADD40FE3}"/>
              </a:ext>
            </a:extLst>
          </p:cNvPr>
          <p:cNvSpPr/>
          <p:nvPr/>
        </p:nvSpPr>
        <p:spPr>
          <a:xfrm>
            <a:off x="571498" y="707973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9" name="왼쪽 대괄호 58">
            <a:extLst>
              <a:ext uri="{FF2B5EF4-FFF2-40B4-BE49-F238E27FC236}">
                <a16:creationId xmlns="" xmlns:a16="http://schemas.microsoft.com/office/drawing/2014/main" id="{68B5C04E-A741-E6B7-8883-A6E221F735C7}"/>
              </a:ext>
            </a:extLst>
          </p:cNvPr>
          <p:cNvSpPr>
            <a:spLocks/>
          </p:cNvSpPr>
          <p:nvPr/>
        </p:nvSpPr>
        <p:spPr>
          <a:xfrm>
            <a:off x="2519463" y="5584249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7FF24039-C36A-E5DC-BB9E-928ACE5727FD}"/>
              </a:ext>
            </a:extLst>
          </p:cNvPr>
          <p:cNvCxnSpPr>
            <a:cxnSpLocks/>
          </p:cNvCxnSpPr>
          <p:nvPr/>
        </p:nvCxnSpPr>
        <p:spPr>
          <a:xfrm>
            <a:off x="2281613" y="6016046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왼쪽 대괄호 64">
            <a:extLst>
              <a:ext uri="{FF2B5EF4-FFF2-40B4-BE49-F238E27FC236}">
                <a16:creationId xmlns="" xmlns:a16="http://schemas.microsoft.com/office/drawing/2014/main" id="{65604052-FD24-C7A7-B76C-9E57C22B6AA8}"/>
              </a:ext>
            </a:extLst>
          </p:cNvPr>
          <p:cNvSpPr>
            <a:spLocks/>
          </p:cNvSpPr>
          <p:nvPr/>
        </p:nvSpPr>
        <p:spPr>
          <a:xfrm>
            <a:off x="2519463" y="739618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5AC1BFEB-ACAA-44F8-2D97-EC197F579F06}"/>
              </a:ext>
            </a:extLst>
          </p:cNvPr>
          <p:cNvCxnSpPr>
            <a:cxnSpLocks/>
          </p:cNvCxnSpPr>
          <p:nvPr/>
        </p:nvCxnSpPr>
        <p:spPr>
          <a:xfrm>
            <a:off x="2281613" y="7827978"/>
            <a:ext cx="44362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81613" y="4178889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왼쪽 대괄호 3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9463" y="3747092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40074" y="3957077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1840074" y="579423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641F31B8-8DD4-98BA-8BD2-D5D317E4E706}"/>
              </a:ext>
            </a:extLst>
          </p:cNvPr>
          <p:cNvSpPr/>
          <p:nvPr/>
        </p:nvSpPr>
        <p:spPr>
          <a:xfrm>
            <a:off x="1840074" y="760616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562" y="715566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부터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년을 하자보증기간이라 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9A0A85A1-A376-2D38-C45C-11A62FD2CB00}"/>
              </a:ext>
            </a:extLst>
          </p:cNvPr>
          <p:cNvSpPr txBox="1"/>
          <p:nvPr/>
        </p:nvSpPr>
        <p:spPr>
          <a:xfrm>
            <a:off x="2096737" y="1800348"/>
            <a:ext cx="4189764" cy="90111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그 </a:t>
            </a: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외의하자는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입주 전까지 적절한 보수 공사를 진행해야 합니다</a:t>
            </a:r>
            <a:endParaRPr lang="en-US" altLang="ko-KR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公 관련 법령 : 공동주택관리법 시행령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102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  <a:endParaRPr lang="ko" altLang="ko-KR" sz="1000" dirty="0">
              <a:solidFill>
                <a:srgbClr val="418CF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36BDE632-5A2C-4DA6-4881-F3BFAEC3ECE7}"/>
              </a:ext>
            </a:extLst>
          </p:cNvPr>
          <p:cNvCxnSpPr>
            <a:cxnSpLocks/>
          </p:cNvCxnSpPr>
          <p:nvPr/>
        </p:nvCxnSpPr>
        <p:spPr>
          <a:xfrm>
            <a:off x="1206829" y="3105961"/>
            <a:ext cx="0" cy="328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65F85932-9887-2A57-93BD-0E8EB9793614}"/>
              </a:ext>
            </a:extLst>
          </p:cNvPr>
          <p:cNvSpPr txBox="1"/>
          <p:nvPr/>
        </p:nvSpPr>
        <p:spPr>
          <a:xfrm>
            <a:off x="658336" y="587441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1936176" y="591991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0" name="object 3">
            <a:extLst>
              <a:ext uri="{FF2B5EF4-FFF2-40B4-BE49-F238E27FC236}">
                <a16:creationId xmlns="" xmlns:a16="http://schemas.microsoft.com/office/drawing/2014/main" id="{0B7DC822-59D1-A68F-2847-922B97157985}"/>
              </a:ext>
            </a:extLst>
          </p:cNvPr>
          <p:cNvSpPr txBox="1"/>
          <p:nvPr/>
        </p:nvSpPr>
        <p:spPr>
          <a:xfrm>
            <a:off x="658335" y="788616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구조부하자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1" name="object 3">
            <a:extLst>
              <a:ext uri="{FF2B5EF4-FFF2-40B4-BE49-F238E27FC236}">
                <a16:creationId xmlns="" xmlns:a16="http://schemas.microsoft.com/office/drawing/2014/main" id="{6386D7BE-69AA-A154-3144-152019C95C4D}"/>
              </a:ext>
            </a:extLst>
          </p:cNvPr>
          <p:cNvSpPr txBox="1"/>
          <p:nvPr/>
        </p:nvSpPr>
        <p:spPr>
          <a:xfrm>
            <a:off x="658336" y="758682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년이상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그래픽 56">
            <a:extLst>
              <a:ext uri="{FF2B5EF4-FFF2-40B4-BE49-F238E27FC236}">
                <a16:creationId xmlns="" xmlns:a16="http://schemas.microsoft.com/office/drawing/2014/main" id="{AB46BAA4-FAB7-E9F1-C131-A1CAD3301BB3}"/>
              </a:ext>
            </a:extLst>
          </p:cNvPr>
          <p:cNvSpPr/>
          <p:nvPr/>
        </p:nvSpPr>
        <p:spPr>
          <a:xfrm>
            <a:off x="1934973" y="7721104"/>
            <a:ext cx="253826" cy="213748"/>
          </a:xfrm>
          <a:custGeom>
            <a:avLst/>
            <a:gdLst>
              <a:gd name="connsiteX0" fmla="*/ 9525 w 180975"/>
              <a:gd name="connsiteY0" fmla="*/ 123825 h 152400"/>
              <a:gd name="connsiteX1" fmla="*/ 9525 w 180975"/>
              <a:gd name="connsiteY1" fmla="*/ 9525 h 152400"/>
              <a:gd name="connsiteX2" fmla="*/ 9525 w 180975"/>
              <a:gd name="connsiteY2" fmla="*/ 123825 h 152400"/>
              <a:gd name="connsiteX3" fmla="*/ 15388 w 180975"/>
              <a:gd name="connsiteY3" fmla="*/ 133350 h 152400"/>
              <a:gd name="connsiteX4" fmla="*/ 4405 w 180975"/>
              <a:gd name="connsiteY4" fmla="*/ 128945 h 152400"/>
              <a:gd name="connsiteX5" fmla="*/ 0 w 180975"/>
              <a:gd name="connsiteY5" fmla="*/ 117962 h 152400"/>
              <a:gd name="connsiteX6" fmla="*/ 0 w 180975"/>
              <a:gd name="connsiteY6" fmla="*/ 15388 h 152400"/>
              <a:gd name="connsiteX7" fmla="*/ 4405 w 180975"/>
              <a:gd name="connsiteY7" fmla="*/ 4405 h 152400"/>
              <a:gd name="connsiteX8" fmla="*/ 15388 w 180975"/>
              <a:gd name="connsiteY8" fmla="*/ 0 h 152400"/>
              <a:gd name="connsiteX9" fmla="*/ 62829 w 180975"/>
              <a:gd name="connsiteY9" fmla="*/ 0 h 152400"/>
              <a:gd name="connsiteX10" fmla="*/ 81879 w 180975"/>
              <a:gd name="connsiteY10" fmla="*/ 19050 h 152400"/>
              <a:gd name="connsiteX11" fmla="*/ 156062 w 180975"/>
              <a:gd name="connsiteY11" fmla="*/ 19050 h 152400"/>
              <a:gd name="connsiteX12" fmla="*/ 167045 w 180975"/>
              <a:gd name="connsiteY12" fmla="*/ 23455 h 152400"/>
              <a:gd name="connsiteX13" fmla="*/ 171450 w 180975"/>
              <a:gd name="connsiteY13" fmla="*/ 34438 h 152400"/>
              <a:gd name="connsiteX14" fmla="*/ 171450 w 180975"/>
              <a:gd name="connsiteY14" fmla="*/ 56893 h 152400"/>
              <a:gd name="connsiteX15" fmla="*/ 166716 w 180975"/>
              <a:gd name="connsiteY15" fmla="*/ 55859 h 152400"/>
              <a:gd name="connsiteX16" fmla="*/ 161925 w 180975"/>
              <a:gd name="connsiteY16" fmla="*/ 55795 h 152400"/>
              <a:gd name="connsiteX17" fmla="*/ 161925 w 180975"/>
              <a:gd name="connsiteY17" fmla="*/ 34438 h 152400"/>
              <a:gd name="connsiteX18" fmla="*/ 160094 w 180975"/>
              <a:gd name="connsiteY18" fmla="*/ 30406 h 152400"/>
              <a:gd name="connsiteX19" fmla="*/ 156062 w 180975"/>
              <a:gd name="connsiteY19" fmla="*/ 28575 h 152400"/>
              <a:gd name="connsiteX20" fmla="*/ 78050 w 180975"/>
              <a:gd name="connsiteY20" fmla="*/ 28575 h 152400"/>
              <a:gd name="connsiteX21" fmla="*/ 59000 w 180975"/>
              <a:gd name="connsiteY21" fmla="*/ 9525 h 152400"/>
              <a:gd name="connsiteX22" fmla="*/ 15388 w 180975"/>
              <a:gd name="connsiteY22" fmla="*/ 9525 h 152400"/>
              <a:gd name="connsiteX23" fmla="*/ 11173 w 180975"/>
              <a:gd name="connsiteY23" fmla="*/ 11173 h 152400"/>
              <a:gd name="connsiteX24" fmla="*/ 9525 w 180975"/>
              <a:gd name="connsiteY24" fmla="*/ 15388 h 152400"/>
              <a:gd name="connsiteX25" fmla="*/ 9525 w 180975"/>
              <a:gd name="connsiteY25" fmla="*/ 117962 h 152400"/>
              <a:gd name="connsiteX26" fmla="*/ 11356 w 180975"/>
              <a:gd name="connsiteY26" fmla="*/ 121994 h 152400"/>
              <a:gd name="connsiteX27" fmla="*/ 15388 w 180975"/>
              <a:gd name="connsiteY27" fmla="*/ 123825 h 152400"/>
              <a:gd name="connsiteX28" fmla="*/ 84480 w 180975"/>
              <a:gd name="connsiteY28" fmla="*/ 123825 h 152400"/>
              <a:gd name="connsiteX29" fmla="*/ 84261 w 180975"/>
              <a:gd name="connsiteY29" fmla="*/ 124044 h 152400"/>
              <a:gd name="connsiteX30" fmla="*/ 84261 w 180975"/>
              <a:gd name="connsiteY30" fmla="*/ 133350 h 152400"/>
              <a:gd name="connsiteX31" fmla="*/ 15388 w 180975"/>
              <a:gd name="connsiteY31" fmla="*/ 133350 h 152400"/>
              <a:gd name="connsiteX32" fmla="*/ 106973 w 180975"/>
              <a:gd name="connsiteY32" fmla="*/ 152400 h 152400"/>
              <a:gd name="connsiteX33" fmla="*/ 106973 w 180975"/>
              <a:gd name="connsiteY33" fmla="*/ 131355 h 152400"/>
              <a:gd name="connsiteX34" fmla="*/ 157767 w 180975"/>
              <a:gd name="connsiteY34" fmla="*/ 80798 h 152400"/>
              <a:gd name="connsiteX35" fmla="*/ 160699 w 180975"/>
              <a:gd name="connsiteY35" fmla="*/ 78893 h 152400"/>
              <a:gd name="connsiteX36" fmla="*/ 163740 w 180975"/>
              <a:gd name="connsiteY36" fmla="*/ 78398 h 152400"/>
              <a:gd name="connsiteX37" fmla="*/ 166926 w 180975"/>
              <a:gd name="connsiteY37" fmla="*/ 79012 h 152400"/>
              <a:gd name="connsiteX38" fmla="*/ 169764 w 180975"/>
              <a:gd name="connsiteY38" fmla="*/ 80853 h 152400"/>
              <a:gd name="connsiteX39" fmla="*/ 178575 w 180975"/>
              <a:gd name="connsiteY39" fmla="*/ 89847 h 152400"/>
              <a:gd name="connsiteX40" fmla="*/ 180361 w 180975"/>
              <a:gd name="connsiteY40" fmla="*/ 92778 h 152400"/>
              <a:gd name="connsiteX41" fmla="*/ 180975 w 180975"/>
              <a:gd name="connsiteY41" fmla="*/ 95817 h 152400"/>
              <a:gd name="connsiteX42" fmla="*/ 180389 w 180975"/>
              <a:gd name="connsiteY42" fmla="*/ 98886 h 152400"/>
              <a:gd name="connsiteX43" fmla="*/ 178575 w 180975"/>
              <a:gd name="connsiteY43" fmla="*/ 101844 h 152400"/>
              <a:gd name="connsiteX44" fmla="*/ 128021 w 180975"/>
              <a:gd name="connsiteY44" fmla="*/ 152400 h 152400"/>
              <a:gd name="connsiteX45" fmla="*/ 106973 w 180975"/>
              <a:gd name="connsiteY45" fmla="*/ 152400 h 152400"/>
              <a:gd name="connsiteX46" fmla="*/ 172550 w 180975"/>
              <a:gd name="connsiteY46" fmla="*/ 95817 h 152400"/>
              <a:gd name="connsiteX47" fmla="*/ 163740 w 180975"/>
              <a:gd name="connsiteY47" fmla="*/ 86825 h 152400"/>
              <a:gd name="connsiteX48" fmla="*/ 172550 w 180975"/>
              <a:gd name="connsiteY48" fmla="*/ 95817 h 152400"/>
              <a:gd name="connsiteX49" fmla="*/ 115400 w 180975"/>
              <a:gd name="connsiteY49" fmla="*/ 143975 h 152400"/>
              <a:gd name="connsiteX50" fmla="*/ 124449 w 180975"/>
              <a:gd name="connsiteY50" fmla="*/ 143975 h 152400"/>
              <a:gd name="connsiteX51" fmla="*/ 157474 w 180975"/>
              <a:gd name="connsiteY51" fmla="*/ 110892 h 152400"/>
              <a:gd name="connsiteX52" fmla="*/ 153005 w 180975"/>
              <a:gd name="connsiteY52" fmla="*/ 106368 h 152400"/>
              <a:gd name="connsiteX53" fmla="*/ 148664 w 180975"/>
              <a:gd name="connsiteY53" fmla="*/ 101715 h 152400"/>
              <a:gd name="connsiteX54" fmla="*/ 115400 w 180975"/>
              <a:gd name="connsiteY54" fmla="*/ 134926 h 152400"/>
              <a:gd name="connsiteX55" fmla="*/ 115400 w 180975"/>
              <a:gd name="connsiteY55" fmla="*/ 143975 h 152400"/>
              <a:gd name="connsiteX56" fmla="*/ 153005 w 180975"/>
              <a:gd name="connsiteY56" fmla="*/ 106368 h 152400"/>
              <a:gd name="connsiteX57" fmla="*/ 148664 w 180975"/>
              <a:gd name="connsiteY57" fmla="*/ 101715 h 152400"/>
              <a:gd name="connsiteX58" fmla="*/ 157474 w 180975"/>
              <a:gd name="connsiteY58" fmla="*/ 110892 h 152400"/>
              <a:gd name="connsiteX59" fmla="*/ 153005 w 180975"/>
              <a:gd name="connsiteY59" fmla="*/ 10636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0975" h="152400"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  <a:moveTo>
                  <a:pt x="15388" y="133350"/>
                </a:moveTo>
                <a:cubicBezTo>
                  <a:pt x="11003" y="133350"/>
                  <a:pt x="7342" y="131882"/>
                  <a:pt x="4405" y="128945"/>
                </a:cubicBezTo>
                <a:cubicBezTo>
                  <a:pt x="1468" y="126008"/>
                  <a:pt x="0" y="122347"/>
                  <a:pt x="0" y="117962"/>
                </a:cubicBezTo>
                <a:lnTo>
                  <a:pt x="0" y="15388"/>
                </a:lnTo>
                <a:cubicBezTo>
                  <a:pt x="0" y="11003"/>
                  <a:pt x="1468" y="7342"/>
                  <a:pt x="4405" y="4405"/>
                </a:cubicBezTo>
                <a:cubicBezTo>
                  <a:pt x="7342" y="1468"/>
                  <a:pt x="11003" y="0"/>
                  <a:pt x="15388" y="0"/>
                </a:cubicBezTo>
                <a:lnTo>
                  <a:pt x="62829" y="0"/>
                </a:lnTo>
                <a:lnTo>
                  <a:pt x="81879" y="19050"/>
                </a:lnTo>
                <a:lnTo>
                  <a:pt x="156062" y="19050"/>
                </a:lnTo>
                <a:cubicBezTo>
                  <a:pt x="160447" y="19050"/>
                  <a:pt x="164108" y="20518"/>
                  <a:pt x="167045" y="23455"/>
                </a:cubicBezTo>
                <a:cubicBezTo>
                  <a:pt x="169982" y="26392"/>
                  <a:pt x="171450" y="30053"/>
                  <a:pt x="171450" y="34438"/>
                </a:cubicBezTo>
                <a:lnTo>
                  <a:pt x="171450" y="56893"/>
                </a:lnTo>
                <a:cubicBezTo>
                  <a:pt x="169899" y="56356"/>
                  <a:pt x="168321" y="56012"/>
                  <a:pt x="166716" y="55859"/>
                </a:cubicBezTo>
                <a:cubicBezTo>
                  <a:pt x="165110" y="55707"/>
                  <a:pt x="163513" y="55686"/>
                  <a:pt x="161925" y="55795"/>
                </a:cubicBezTo>
                <a:lnTo>
                  <a:pt x="161925" y="34438"/>
                </a:lnTo>
                <a:cubicBezTo>
                  <a:pt x="161925" y="32971"/>
                  <a:pt x="161315" y="31627"/>
                  <a:pt x="160094" y="30406"/>
                </a:cubicBezTo>
                <a:cubicBezTo>
                  <a:pt x="158873" y="29185"/>
                  <a:pt x="157529" y="28575"/>
                  <a:pt x="156062" y="28575"/>
                </a:cubicBezTo>
                <a:lnTo>
                  <a:pt x="78050" y="28575"/>
                </a:lnTo>
                <a:lnTo>
                  <a:pt x="59000" y="9525"/>
                </a:lnTo>
                <a:lnTo>
                  <a:pt x="15388" y="9525"/>
                </a:lnTo>
                <a:cubicBezTo>
                  <a:pt x="13678" y="9525"/>
                  <a:pt x="12273" y="10074"/>
                  <a:pt x="11173" y="11173"/>
                </a:cubicBezTo>
                <a:cubicBezTo>
                  <a:pt x="10074" y="12273"/>
                  <a:pt x="9525" y="13678"/>
                  <a:pt x="9525" y="15388"/>
                </a:cubicBezTo>
                <a:lnTo>
                  <a:pt x="9525" y="117962"/>
                </a:lnTo>
                <a:cubicBezTo>
                  <a:pt x="9525" y="119429"/>
                  <a:pt x="10135" y="120773"/>
                  <a:pt x="11356" y="121994"/>
                </a:cubicBezTo>
                <a:cubicBezTo>
                  <a:pt x="12577" y="123215"/>
                  <a:pt x="13921" y="123825"/>
                  <a:pt x="15388" y="123825"/>
                </a:cubicBezTo>
                <a:lnTo>
                  <a:pt x="84480" y="123825"/>
                </a:lnTo>
                <a:lnTo>
                  <a:pt x="84261" y="124044"/>
                </a:lnTo>
                <a:lnTo>
                  <a:pt x="84261" y="133350"/>
                </a:lnTo>
                <a:lnTo>
                  <a:pt x="15388" y="133350"/>
                </a:lnTo>
                <a:close/>
                <a:moveTo>
                  <a:pt x="106973" y="152400"/>
                </a:moveTo>
                <a:lnTo>
                  <a:pt x="106973" y="131355"/>
                </a:lnTo>
                <a:lnTo>
                  <a:pt x="157767" y="80798"/>
                </a:lnTo>
                <a:cubicBezTo>
                  <a:pt x="158707" y="79857"/>
                  <a:pt x="159684" y="79222"/>
                  <a:pt x="160699" y="78893"/>
                </a:cubicBezTo>
                <a:cubicBezTo>
                  <a:pt x="161711" y="78563"/>
                  <a:pt x="162725" y="78398"/>
                  <a:pt x="163740" y="78398"/>
                </a:cubicBezTo>
                <a:cubicBezTo>
                  <a:pt x="164789" y="78398"/>
                  <a:pt x="165851" y="78603"/>
                  <a:pt x="166926" y="79012"/>
                </a:cubicBezTo>
                <a:cubicBezTo>
                  <a:pt x="168000" y="79420"/>
                  <a:pt x="168947" y="80034"/>
                  <a:pt x="169764" y="80853"/>
                </a:cubicBezTo>
                <a:lnTo>
                  <a:pt x="178575" y="89847"/>
                </a:lnTo>
                <a:cubicBezTo>
                  <a:pt x="179357" y="90787"/>
                  <a:pt x="179953" y="91764"/>
                  <a:pt x="180361" y="92778"/>
                </a:cubicBezTo>
                <a:cubicBezTo>
                  <a:pt x="180770" y="93791"/>
                  <a:pt x="180975" y="94804"/>
                  <a:pt x="180975" y="95817"/>
                </a:cubicBezTo>
                <a:cubicBezTo>
                  <a:pt x="180975" y="96831"/>
                  <a:pt x="180780" y="97854"/>
                  <a:pt x="180389" y="98886"/>
                </a:cubicBezTo>
                <a:cubicBezTo>
                  <a:pt x="179999" y="99918"/>
                  <a:pt x="179394" y="100904"/>
                  <a:pt x="178575" y="101844"/>
                </a:cubicBezTo>
                <a:lnTo>
                  <a:pt x="128021" y="152400"/>
                </a:lnTo>
                <a:lnTo>
                  <a:pt x="106973" y="152400"/>
                </a:lnTo>
                <a:close/>
                <a:moveTo>
                  <a:pt x="172550" y="95817"/>
                </a:moveTo>
                <a:lnTo>
                  <a:pt x="163740" y="86825"/>
                </a:lnTo>
                <a:lnTo>
                  <a:pt x="172550" y="95817"/>
                </a:lnTo>
                <a:close/>
                <a:moveTo>
                  <a:pt x="115400" y="143975"/>
                </a:moveTo>
                <a:lnTo>
                  <a:pt x="124449" y="143975"/>
                </a:lnTo>
                <a:lnTo>
                  <a:pt x="157474" y="110892"/>
                </a:lnTo>
                <a:lnTo>
                  <a:pt x="153005" y="106368"/>
                </a:lnTo>
                <a:lnTo>
                  <a:pt x="148664" y="101715"/>
                </a:lnTo>
                <a:lnTo>
                  <a:pt x="115400" y="134926"/>
                </a:lnTo>
                <a:lnTo>
                  <a:pt x="115400" y="143975"/>
                </a:lnTo>
                <a:close/>
                <a:moveTo>
                  <a:pt x="153005" y="106368"/>
                </a:moveTo>
                <a:lnTo>
                  <a:pt x="148664" y="101715"/>
                </a:lnTo>
                <a:lnTo>
                  <a:pt x="157474" y="110892"/>
                </a:lnTo>
                <a:lnTo>
                  <a:pt x="153005" y="106368"/>
                </a:ln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8335" y="4237072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8336" y="3937736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6053" y="4062948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0E408511-E5D3-6910-EE19-423B2C84FFF5}"/>
              </a:ext>
            </a:extLst>
          </p:cNvPr>
          <p:cNvSpPr txBox="1"/>
          <p:nvPr/>
        </p:nvSpPr>
        <p:spPr>
          <a:xfrm>
            <a:off x="2772462" y="5464402"/>
            <a:ext cx="330916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창문틀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문짝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창호철물공사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창호유리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커튼월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9F127BF6-E18D-DD88-704D-108C9A1F15B2}"/>
              </a:ext>
            </a:extLst>
          </p:cNvPr>
          <p:cNvSpPr txBox="1"/>
          <p:nvPr/>
        </p:nvSpPr>
        <p:spPr>
          <a:xfrm>
            <a:off x="2778107" y="5927261"/>
            <a:ext cx="345016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지능형 홈네트워크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설비 공사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063109A-C401-0F01-380F-2DFA957E3165}"/>
              </a:ext>
            </a:extLst>
          </p:cNvPr>
          <p:cNvSpPr txBox="1"/>
          <p:nvPr/>
        </p:nvSpPr>
        <p:spPr>
          <a:xfrm>
            <a:off x="2778107" y="6277747"/>
            <a:ext cx="3217251" cy="29838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64"/>
              </a:lnSpc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홈네트워크기기 공사 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단지공용시스템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FD9FD1D1-B8F2-A38B-B255-8135363C15A4}"/>
              </a:ext>
            </a:extLst>
          </p:cNvPr>
          <p:cNvSpPr txBox="1"/>
          <p:nvPr/>
        </p:nvSpPr>
        <p:spPr>
          <a:xfrm>
            <a:off x="2778107" y="727633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지붕이나 방수 공사는 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년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F87909EB-3C0C-DCDE-FAAF-03180CFFB3D1}"/>
              </a:ext>
            </a:extLst>
          </p:cNvPr>
          <p:cNvSpPr txBox="1"/>
          <p:nvPr/>
        </p:nvSpPr>
        <p:spPr>
          <a:xfrm>
            <a:off x="2778107" y="7736494"/>
            <a:ext cx="226834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기둥이나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내력벽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 같은 주요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구조부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9BD28DEB-E341-FB1B-0570-2EE27A07B7C6}"/>
              </a:ext>
            </a:extLst>
          </p:cNvPr>
          <p:cNvSpPr txBox="1"/>
          <p:nvPr/>
        </p:nvSpPr>
        <p:spPr>
          <a:xfrm>
            <a:off x="2778107" y="821204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7724" y="3627245"/>
            <a:ext cx="319999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91000"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미장공사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도장공사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도배공사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타일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석공사</a:t>
            </a: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8107" y="4087404"/>
            <a:ext cx="329488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벽체단열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천정단열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바닥단열 공사</a:t>
            </a: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8107" y="4547562"/>
            <a:ext cx="218208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옥내가구공사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기구공사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가전제품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="" xmlns:a16="http://schemas.microsoft.com/office/drawing/2014/main" id="{27CEFC5E-D4E7-87CB-22EA-309DF678ACD2}"/>
              </a:ext>
            </a:extLst>
          </p:cNvPr>
          <p:cNvSpPr txBox="1">
            <a:spLocks/>
          </p:cNvSpPr>
          <p:nvPr/>
        </p:nvSpPr>
        <p:spPr>
          <a:xfrm>
            <a:off x="571501" y="319324"/>
            <a:ext cx="4250665" cy="50021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시공사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 하자보수기간 이란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  <p:grpSp>
        <p:nvGrpSpPr>
          <p:cNvPr id="56" name="그래픽 2">
            <a:extLst>
              <a:ext uri="{FF2B5EF4-FFF2-40B4-BE49-F238E27FC236}">
                <a16:creationId xmlns="" xmlns:a16="http://schemas.microsoft.com/office/drawing/2014/main" id="{5D1C4AE8-EDAC-13B5-6EAE-1BD883B885D5}"/>
              </a:ext>
            </a:extLst>
          </p:cNvPr>
          <p:cNvGrpSpPr/>
          <p:nvPr/>
        </p:nvGrpSpPr>
        <p:grpSpPr>
          <a:xfrm>
            <a:off x="604971" y="1431983"/>
            <a:ext cx="1361851" cy="1673007"/>
            <a:chOff x="7750175" y="3691254"/>
            <a:chExt cx="483869" cy="675640"/>
          </a:xfrm>
        </p:grpSpPr>
        <p:sp>
          <p:nvSpPr>
            <p:cNvPr id="57" name="자유형: 도형 631">
              <a:extLst>
                <a:ext uri="{FF2B5EF4-FFF2-40B4-BE49-F238E27FC236}">
                  <a16:creationId xmlns="" xmlns:a16="http://schemas.microsoft.com/office/drawing/2014/main" id="{2815707A-622C-E067-B9C2-C37FF7CDD675}"/>
                </a:ext>
              </a:extLst>
            </p:cNvPr>
            <p:cNvSpPr/>
            <p:nvPr/>
          </p:nvSpPr>
          <p:spPr>
            <a:xfrm>
              <a:off x="7908290" y="3691254"/>
              <a:ext cx="324484" cy="673735"/>
            </a:xfrm>
            <a:custGeom>
              <a:avLst/>
              <a:gdLst>
                <a:gd name="connsiteX0" fmla="*/ 324485 w 324484"/>
                <a:gd name="connsiteY0" fmla="*/ 84455 h 673735"/>
                <a:gd name="connsiteX1" fmla="*/ 323850 w 324484"/>
                <a:gd name="connsiteY1" fmla="*/ 673735 h 673735"/>
                <a:gd name="connsiteX2" fmla="*/ 149225 w 324484"/>
                <a:gd name="connsiteY2" fmla="*/ 673735 h 673735"/>
                <a:gd name="connsiteX3" fmla="*/ 0 w 324484"/>
                <a:gd name="connsiteY3" fmla="*/ 635 h 673735"/>
                <a:gd name="connsiteX4" fmla="*/ 0 w 324484"/>
                <a:gd name="connsiteY4" fmla="*/ 0 h 673735"/>
                <a:gd name="connsiteX5" fmla="*/ 222250 w 324484"/>
                <a:gd name="connsiteY5" fmla="*/ 0 h 6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484" h="673735">
                  <a:moveTo>
                    <a:pt x="324485" y="84455"/>
                  </a:moveTo>
                  <a:lnTo>
                    <a:pt x="323850" y="673735"/>
                  </a:lnTo>
                  <a:lnTo>
                    <a:pt x="149225" y="67373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073F5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자유형: 도형 632">
              <a:extLst>
                <a:ext uri="{FF2B5EF4-FFF2-40B4-BE49-F238E27FC236}">
                  <a16:creationId xmlns="" xmlns:a16="http://schemas.microsoft.com/office/drawing/2014/main" id="{DE6F6A67-DBA5-CFDE-8D52-5F5F3A0054B7}"/>
                </a:ext>
              </a:extLst>
            </p:cNvPr>
            <p:cNvSpPr/>
            <p:nvPr/>
          </p:nvSpPr>
          <p:spPr>
            <a:xfrm>
              <a:off x="7908290" y="3691254"/>
              <a:ext cx="325754" cy="90170"/>
            </a:xfrm>
            <a:custGeom>
              <a:avLst/>
              <a:gdLst>
                <a:gd name="connsiteX0" fmla="*/ 325120 w 325754"/>
                <a:gd name="connsiteY0" fmla="*/ 84455 h 90170"/>
                <a:gd name="connsiteX1" fmla="*/ 325755 w 325754"/>
                <a:gd name="connsiteY1" fmla="*/ 84455 h 90170"/>
                <a:gd name="connsiteX2" fmla="*/ 156210 w 325754"/>
                <a:gd name="connsiteY2" fmla="*/ 90170 h 90170"/>
                <a:gd name="connsiteX3" fmla="*/ 55245 w 325754"/>
                <a:gd name="connsiteY3" fmla="*/ 69215 h 90170"/>
                <a:gd name="connsiteX4" fmla="*/ 0 w 325754"/>
                <a:gd name="connsiteY4" fmla="*/ 635 h 90170"/>
                <a:gd name="connsiteX5" fmla="*/ 0 w 325754"/>
                <a:gd name="connsiteY5" fmla="*/ 0 h 90170"/>
                <a:gd name="connsiteX6" fmla="*/ 222250 w 325754"/>
                <a:gd name="connsiteY6" fmla="*/ 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754" h="90170">
                  <a:moveTo>
                    <a:pt x="325120" y="84455"/>
                  </a:moveTo>
                  <a:lnTo>
                    <a:pt x="325755" y="84455"/>
                  </a:lnTo>
                  <a:lnTo>
                    <a:pt x="156210" y="90170"/>
                  </a:lnTo>
                  <a:lnTo>
                    <a:pt x="55245" y="6921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165B9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자유형: 도형 633">
              <a:extLst>
                <a:ext uri="{FF2B5EF4-FFF2-40B4-BE49-F238E27FC236}">
                  <a16:creationId xmlns="" xmlns:a16="http://schemas.microsoft.com/office/drawing/2014/main" id="{D78796BD-62D4-9113-4260-8921BA4A0858}"/>
                </a:ext>
              </a:extLst>
            </p:cNvPr>
            <p:cNvSpPr/>
            <p:nvPr/>
          </p:nvSpPr>
          <p:spPr>
            <a:xfrm>
              <a:off x="7750175" y="3691254"/>
              <a:ext cx="314325" cy="675640"/>
            </a:xfrm>
            <a:custGeom>
              <a:avLst/>
              <a:gdLst>
                <a:gd name="connsiteX0" fmla="*/ 314325 w 314325"/>
                <a:gd name="connsiteY0" fmla="*/ 675640 h 675640"/>
                <a:gd name="connsiteX1" fmla="*/ 0 w 314325"/>
                <a:gd name="connsiteY1" fmla="*/ 675640 h 675640"/>
                <a:gd name="connsiteX2" fmla="*/ 0 w 314325"/>
                <a:gd name="connsiteY2" fmla="*/ 90170 h 675640"/>
                <a:gd name="connsiteX3" fmla="*/ 158115 w 314325"/>
                <a:gd name="connsiteY3" fmla="*/ 0 h 675640"/>
                <a:gd name="connsiteX4" fmla="*/ 314325 w 314325"/>
                <a:gd name="connsiteY4" fmla="*/ 90170 h 6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675640">
                  <a:moveTo>
                    <a:pt x="314325" y="675640"/>
                  </a:moveTo>
                  <a:lnTo>
                    <a:pt x="0" y="675640"/>
                  </a:lnTo>
                  <a:lnTo>
                    <a:pt x="0" y="90170"/>
                  </a:lnTo>
                  <a:lnTo>
                    <a:pt x="158115" y="0"/>
                  </a:lnTo>
                  <a:lnTo>
                    <a:pt x="314325" y="90170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자유형: 도형 634">
              <a:extLst>
                <a:ext uri="{FF2B5EF4-FFF2-40B4-BE49-F238E27FC236}">
                  <a16:creationId xmlns="" xmlns:a16="http://schemas.microsoft.com/office/drawing/2014/main" id="{25C12F86-E18E-E02F-F079-240736D24A01}"/>
                </a:ext>
              </a:extLst>
            </p:cNvPr>
            <p:cNvSpPr/>
            <p:nvPr/>
          </p:nvSpPr>
          <p:spPr>
            <a:xfrm>
              <a:off x="7858125" y="3740150"/>
              <a:ext cx="80644" cy="85725"/>
            </a:xfrm>
            <a:custGeom>
              <a:avLst/>
              <a:gdLst>
                <a:gd name="connsiteX0" fmla="*/ 80645 w 80644"/>
                <a:gd name="connsiteY0" fmla="*/ 40005 h 85725"/>
                <a:gd name="connsiteX1" fmla="*/ 80645 w 80644"/>
                <a:gd name="connsiteY1" fmla="*/ 85725 h 85725"/>
                <a:gd name="connsiteX2" fmla="*/ 0 w 80644"/>
                <a:gd name="connsiteY2" fmla="*/ 85725 h 85725"/>
                <a:gd name="connsiteX3" fmla="*/ 0 w 80644"/>
                <a:gd name="connsiteY3" fmla="*/ 40005 h 85725"/>
                <a:gd name="connsiteX4" fmla="*/ 38735 w 80644"/>
                <a:gd name="connsiteY4" fmla="*/ 0 h 85725"/>
                <a:gd name="connsiteX5" fmla="*/ 40640 w 80644"/>
                <a:gd name="connsiteY5" fmla="*/ 0 h 85725"/>
                <a:gd name="connsiteX6" fmla="*/ 41910 w 80644"/>
                <a:gd name="connsiteY6" fmla="*/ 0 h 85725"/>
                <a:gd name="connsiteX7" fmla="*/ 69215 w 80644"/>
                <a:gd name="connsiteY7" fmla="*/ 11430 h 85725"/>
                <a:gd name="connsiteX8" fmla="*/ 80645 w 80644"/>
                <a:gd name="connsiteY8" fmla="*/ 400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44" h="85725">
                  <a:moveTo>
                    <a:pt x="80645" y="40005"/>
                  </a:moveTo>
                  <a:lnTo>
                    <a:pt x="80645" y="85725"/>
                  </a:lnTo>
                  <a:lnTo>
                    <a:pt x="0" y="85725"/>
                  </a:lnTo>
                  <a:lnTo>
                    <a:pt x="0" y="40005"/>
                  </a:lnTo>
                  <a:cubicBezTo>
                    <a:pt x="0" y="18415"/>
                    <a:pt x="17145" y="635"/>
                    <a:pt x="38735" y="0"/>
                  </a:cubicBezTo>
                  <a:cubicBezTo>
                    <a:pt x="39370" y="0"/>
                    <a:pt x="40005" y="0"/>
                    <a:pt x="40640" y="0"/>
                  </a:cubicBezTo>
                  <a:cubicBezTo>
                    <a:pt x="41275" y="0"/>
                    <a:pt x="41275" y="0"/>
                    <a:pt x="41910" y="0"/>
                  </a:cubicBezTo>
                  <a:cubicBezTo>
                    <a:pt x="52705" y="0"/>
                    <a:pt x="62230" y="5080"/>
                    <a:pt x="69215" y="11430"/>
                  </a:cubicBezTo>
                  <a:cubicBezTo>
                    <a:pt x="76200" y="18415"/>
                    <a:pt x="80645" y="28575"/>
                    <a:pt x="80645" y="40005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4" name="그래픽 2">
            <a:extLst>
              <a:ext uri="{FF2B5EF4-FFF2-40B4-BE49-F238E27FC236}">
                <a16:creationId xmlns="" xmlns:a16="http://schemas.microsoft.com/office/drawing/2014/main" id="{D9F1136A-BAF3-F5D5-150E-F034D050F990}"/>
              </a:ext>
            </a:extLst>
          </p:cNvPr>
          <p:cNvGrpSpPr/>
          <p:nvPr/>
        </p:nvGrpSpPr>
        <p:grpSpPr>
          <a:xfrm>
            <a:off x="703891" y="1833331"/>
            <a:ext cx="1138452" cy="1132109"/>
            <a:chOff x="7785734" y="3859529"/>
            <a:chExt cx="404495" cy="457200"/>
          </a:xfrm>
        </p:grpSpPr>
        <p:grpSp>
          <p:nvGrpSpPr>
            <p:cNvPr id="66" name="그래픽 2">
              <a:extLst>
                <a:ext uri="{FF2B5EF4-FFF2-40B4-BE49-F238E27FC236}">
                  <a16:creationId xmlns="" xmlns:a16="http://schemas.microsoft.com/office/drawing/2014/main" id="{BA023A87-A33B-45C8-0D2D-189E98BE4ECB}"/>
                </a:ext>
              </a:extLst>
            </p:cNvPr>
            <p:cNvGrpSpPr/>
            <p:nvPr/>
          </p:nvGrpSpPr>
          <p:grpSpPr>
            <a:xfrm>
              <a:off x="8131175" y="3865879"/>
              <a:ext cx="59054" cy="442595"/>
              <a:chOff x="8131175" y="3865879"/>
              <a:chExt cx="59054" cy="442595"/>
            </a:xfrm>
          </p:grpSpPr>
          <p:grpSp>
            <p:nvGrpSpPr>
              <p:cNvPr id="109" name="그래픽 2">
                <a:extLst>
                  <a:ext uri="{FF2B5EF4-FFF2-40B4-BE49-F238E27FC236}">
                    <a16:creationId xmlns="" xmlns:a16="http://schemas.microsoft.com/office/drawing/2014/main" id="{50208055-3396-F74B-9B76-ACD24FB1D01B}"/>
                  </a:ext>
                </a:extLst>
              </p:cNvPr>
              <p:cNvGrpSpPr/>
              <p:nvPr/>
            </p:nvGrpSpPr>
            <p:grpSpPr>
              <a:xfrm>
                <a:off x="8131175" y="3865879"/>
                <a:ext cx="59054" cy="84454"/>
                <a:chOff x="8131175" y="3865879"/>
                <a:chExt cx="59054" cy="84454"/>
              </a:xfrm>
            </p:grpSpPr>
            <p:sp>
              <p:nvSpPr>
                <p:cNvPr id="122" name="자유형: 도형 638">
                  <a:extLst>
                    <a:ext uri="{FF2B5EF4-FFF2-40B4-BE49-F238E27FC236}">
                      <a16:creationId xmlns="" xmlns:a16="http://schemas.microsoft.com/office/drawing/2014/main" id="{68AB21F5-1772-A2CD-9515-83A0CBFF233C}"/>
                    </a:ext>
                  </a:extLst>
                </p:cNvPr>
                <p:cNvSpPr/>
                <p:nvPr/>
              </p:nvSpPr>
              <p:spPr>
                <a:xfrm>
                  <a:off x="8131175" y="3865879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3" name="자유형: 도형 639">
                  <a:extLst>
                    <a:ext uri="{FF2B5EF4-FFF2-40B4-BE49-F238E27FC236}">
                      <a16:creationId xmlns="" xmlns:a16="http://schemas.microsoft.com/office/drawing/2014/main" id="{DA40B75A-E97E-C722-C700-E940CCBD44F9}"/>
                    </a:ext>
                  </a:extLst>
                </p:cNvPr>
                <p:cNvSpPr/>
                <p:nvPr/>
              </p:nvSpPr>
              <p:spPr>
                <a:xfrm>
                  <a:off x="8135620" y="3872229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4" name="자유형: 도형 640">
                  <a:extLst>
                    <a:ext uri="{FF2B5EF4-FFF2-40B4-BE49-F238E27FC236}">
                      <a16:creationId xmlns="" xmlns:a16="http://schemas.microsoft.com/office/drawing/2014/main" id="{389048E4-AE9A-1499-5641-9505C1BFC944}"/>
                    </a:ext>
                  </a:extLst>
                </p:cNvPr>
                <p:cNvSpPr/>
                <p:nvPr/>
              </p:nvSpPr>
              <p:spPr>
                <a:xfrm>
                  <a:off x="8133715" y="3923029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0" name="그래픽 2">
                <a:extLst>
                  <a:ext uri="{FF2B5EF4-FFF2-40B4-BE49-F238E27FC236}">
                    <a16:creationId xmlns="" xmlns:a16="http://schemas.microsoft.com/office/drawing/2014/main" id="{6A28D6F6-E3D5-7D48-E65F-F1B8E86F0EBB}"/>
                  </a:ext>
                </a:extLst>
              </p:cNvPr>
              <p:cNvGrpSpPr/>
              <p:nvPr/>
            </p:nvGrpSpPr>
            <p:grpSpPr>
              <a:xfrm>
                <a:off x="8131175" y="3985895"/>
                <a:ext cx="59054" cy="84454"/>
                <a:chOff x="8131175" y="3985895"/>
                <a:chExt cx="59054" cy="84454"/>
              </a:xfrm>
            </p:grpSpPr>
            <p:sp>
              <p:nvSpPr>
                <p:cNvPr id="119" name="자유형: 도형 642">
                  <a:extLst>
                    <a:ext uri="{FF2B5EF4-FFF2-40B4-BE49-F238E27FC236}">
                      <a16:creationId xmlns="" xmlns:a16="http://schemas.microsoft.com/office/drawing/2014/main" id="{CB28B930-BCAF-5D99-16D1-5E7F2628392F}"/>
                    </a:ext>
                  </a:extLst>
                </p:cNvPr>
                <p:cNvSpPr/>
                <p:nvPr/>
              </p:nvSpPr>
              <p:spPr>
                <a:xfrm>
                  <a:off x="8131175" y="3985895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0" name="자유형: 도형 643">
                  <a:extLst>
                    <a:ext uri="{FF2B5EF4-FFF2-40B4-BE49-F238E27FC236}">
                      <a16:creationId xmlns="" xmlns:a16="http://schemas.microsoft.com/office/drawing/2014/main" id="{ECEB581D-E3E9-048C-7242-910EC439CD8F}"/>
                    </a:ext>
                  </a:extLst>
                </p:cNvPr>
                <p:cNvSpPr/>
                <p:nvPr/>
              </p:nvSpPr>
              <p:spPr>
                <a:xfrm>
                  <a:off x="8135620" y="3991610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1" name="자유형: 도형 644">
                  <a:extLst>
                    <a:ext uri="{FF2B5EF4-FFF2-40B4-BE49-F238E27FC236}">
                      <a16:creationId xmlns="" xmlns:a16="http://schemas.microsoft.com/office/drawing/2014/main" id="{E54F2575-E13E-6065-9546-69F7DF7C17D7}"/>
                    </a:ext>
                  </a:extLst>
                </p:cNvPr>
                <p:cNvSpPr/>
                <p:nvPr/>
              </p:nvSpPr>
              <p:spPr>
                <a:xfrm>
                  <a:off x="8133715" y="4043045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1" name="그래픽 2">
                <a:extLst>
                  <a:ext uri="{FF2B5EF4-FFF2-40B4-BE49-F238E27FC236}">
                    <a16:creationId xmlns="" xmlns:a16="http://schemas.microsoft.com/office/drawing/2014/main" id="{80563D27-34DD-D047-0281-CC92F3C86583}"/>
                  </a:ext>
                </a:extLst>
              </p:cNvPr>
              <p:cNvGrpSpPr/>
              <p:nvPr/>
            </p:nvGrpSpPr>
            <p:grpSpPr>
              <a:xfrm>
                <a:off x="8131175" y="4103370"/>
                <a:ext cx="59054" cy="84454"/>
                <a:chOff x="8131175" y="4103370"/>
                <a:chExt cx="59054" cy="84454"/>
              </a:xfrm>
            </p:grpSpPr>
            <p:sp>
              <p:nvSpPr>
                <p:cNvPr id="116" name="자유형: 도형 646">
                  <a:extLst>
                    <a:ext uri="{FF2B5EF4-FFF2-40B4-BE49-F238E27FC236}">
                      <a16:creationId xmlns="" xmlns:a16="http://schemas.microsoft.com/office/drawing/2014/main" id="{340A0C2F-3EA1-06EE-5D52-7DDFC4EBB6CF}"/>
                    </a:ext>
                  </a:extLst>
                </p:cNvPr>
                <p:cNvSpPr/>
                <p:nvPr/>
              </p:nvSpPr>
              <p:spPr>
                <a:xfrm>
                  <a:off x="8131175" y="410337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7" name="자유형: 도형 647">
                  <a:extLst>
                    <a:ext uri="{FF2B5EF4-FFF2-40B4-BE49-F238E27FC236}">
                      <a16:creationId xmlns="" xmlns:a16="http://schemas.microsoft.com/office/drawing/2014/main" id="{FB0FC4A7-9060-D695-D5C9-83FED5A5B802}"/>
                    </a:ext>
                  </a:extLst>
                </p:cNvPr>
                <p:cNvSpPr/>
                <p:nvPr/>
              </p:nvSpPr>
              <p:spPr>
                <a:xfrm>
                  <a:off x="8135620" y="410908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8" name="자유형: 도형 648">
                  <a:extLst>
                    <a:ext uri="{FF2B5EF4-FFF2-40B4-BE49-F238E27FC236}">
                      <a16:creationId xmlns="" xmlns:a16="http://schemas.microsoft.com/office/drawing/2014/main" id="{D0C2649C-51AF-9D4F-4659-29CAF74DC534}"/>
                    </a:ext>
                  </a:extLst>
                </p:cNvPr>
                <p:cNvSpPr/>
                <p:nvPr/>
              </p:nvSpPr>
              <p:spPr>
                <a:xfrm>
                  <a:off x="8133715" y="416052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2" name="그래픽 2">
                <a:extLst>
                  <a:ext uri="{FF2B5EF4-FFF2-40B4-BE49-F238E27FC236}">
                    <a16:creationId xmlns="" xmlns:a16="http://schemas.microsoft.com/office/drawing/2014/main" id="{C62BDE12-2C24-7CC1-E3EA-030B2F6DE654}"/>
                  </a:ext>
                </a:extLst>
              </p:cNvPr>
              <p:cNvGrpSpPr/>
              <p:nvPr/>
            </p:nvGrpSpPr>
            <p:grpSpPr>
              <a:xfrm>
                <a:off x="8131175" y="4224020"/>
                <a:ext cx="59054" cy="84454"/>
                <a:chOff x="8131175" y="4224020"/>
                <a:chExt cx="59054" cy="84454"/>
              </a:xfrm>
            </p:grpSpPr>
            <p:sp>
              <p:nvSpPr>
                <p:cNvPr id="113" name="자유형: 도형 650">
                  <a:extLst>
                    <a:ext uri="{FF2B5EF4-FFF2-40B4-BE49-F238E27FC236}">
                      <a16:creationId xmlns="" xmlns:a16="http://schemas.microsoft.com/office/drawing/2014/main" id="{6BE2F0F3-5202-A869-A93F-5EC4C251F95A}"/>
                    </a:ext>
                  </a:extLst>
                </p:cNvPr>
                <p:cNvSpPr/>
                <p:nvPr/>
              </p:nvSpPr>
              <p:spPr>
                <a:xfrm>
                  <a:off x="8131175" y="422402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4" name="자유형: 도형 651">
                  <a:extLst>
                    <a:ext uri="{FF2B5EF4-FFF2-40B4-BE49-F238E27FC236}">
                      <a16:creationId xmlns="" xmlns:a16="http://schemas.microsoft.com/office/drawing/2014/main" id="{6CF9BB13-6F5F-851D-DBDE-044D5B1E6943}"/>
                    </a:ext>
                  </a:extLst>
                </p:cNvPr>
                <p:cNvSpPr/>
                <p:nvPr/>
              </p:nvSpPr>
              <p:spPr>
                <a:xfrm>
                  <a:off x="8135620" y="422973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5" name="자유형: 도형 652">
                  <a:extLst>
                    <a:ext uri="{FF2B5EF4-FFF2-40B4-BE49-F238E27FC236}">
                      <a16:creationId xmlns="" xmlns:a16="http://schemas.microsoft.com/office/drawing/2014/main" id="{E1B740E9-93CC-7682-E007-63138E1D6500}"/>
                    </a:ext>
                  </a:extLst>
                </p:cNvPr>
                <p:cNvSpPr/>
                <p:nvPr/>
              </p:nvSpPr>
              <p:spPr>
                <a:xfrm>
                  <a:off x="8133715" y="428117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  <p:grpSp>
          <p:nvGrpSpPr>
            <p:cNvPr id="74" name="그래픽 2">
              <a:extLst>
                <a:ext uri="{FF2B5EF4-FFF2-40B4-BE49-F238E27FC236}">
                  <a16:creationId xmlns="" xmlns:a16="http://schemas.microsoft.com/office/drawing/2014/main" id="{5EA5AA7B-C6FA-4FFA-FFC7-41DECA5ABD52}"/>
                </a:ext>
              </a:extLst>
            </p:cNvPr>
            <p:cNvGrpSpPr/>
            <p:nvPr/>
          </p:nvGrpSpPr>
          <p:grpSpPr>
            <a:xfrm>
              <a:off x="7785734" y="3859529"/>
              <a:ext cx="226060" cy="457200"/>
              <a:chOff x="7785734" y="3859529"/>
              <a:chExt cx="226060" cy="457200"/>
            </a:xfrm>
          </p:grpSpPr>
          <p:grpSp>
            <p:nvGrpSpPr>
              <p:cNvPr id="77" name="그래픽 2">
                <a:extLst>
                  <a:ext uri="{FF2B5EF4-FFF2-40B4-BE49-F238E27FC236}">
                    <a16:creationId xmlns="" xmlns:a16="http://schemas.microsoft.com/office/drawing/2014/main" id="{7C221AE1-D17E-417F-2381-7E5F771F35F0}"/>
                  </a:ext>
                </a:extLst>
              </p:cNvPr>
              <p:cNvGrpSpPr/>
              <p:nvPr/>
            </p:nvGrpSpPr>
            <p:grpSpPr>
              <a:xfrm>
                <a:off x="7785734" y="3859529"/>
                <a:ext cx="68579" cy="97154"/>
                <a:chOff x="7785734" y="3859529"/>
                <a:chExt cx="68579" cy="97154"/>
              </a:xfrm>
            </p:grpSpPr>
            <p:sp>
              <p:nvSpPr>
                <p:cNvPr id="106" name="자유형: 도형 655">
                  <a:extLst>
                    <a:ext uri="{FF2B5EF4-FFF2-40B4-BE49-F238E27FC236}">
                      <a16:creationId xmlns="" xmlns:a16="http://schemas.microsoft.com/office/drawing/2014/main" id="{25AA3B4A-19BD-557C-AFB8-B684853DDA96}"/>
                    </a:ext>
                  </a:extLst>
                </p:cNvPr>
                <p:cNvSpPr/>
                <p:nvPr/>
              </p:nvSpPr>
              <p:spPr>
                <a:xfrm>
                  <a:off x="7785734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7" name="자유형: 도형 656">
                  <a:extLst>
                    <a:ext uri="{FF2B5EF4-FFF2-40B4-BE49-F238E27FC236}">
                      <a16:creationId xmlns="" xmlns:a16="http://schemas.microsoft.com/office/drawing/2014/main" id="{9E5661B8-EFE8-5292-1CFD-02CBEFC6A49E}"/>
                    </a:ext>
                  </a:extLst>
                </p:cNvPr>
                <p:cNvSpPr/>
                <p:nvPr/>
              </p:nvSpPr>
              <p:spPr>
                <a:xfrm>
                  <a:off x="7790180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8" name="자유형: 도형 657">
                  <a:extLst>
                    <a:ext uri="{FF2B5EF4-FFF2-40B4-BE49-F238E27FC236}">
                      <a16:creationId xmlns="" xmlns:a16="http://schemas.microsoft.com/office/drawing/2014/main" id="{88B883A6-5139-7660-5AF5-BE707D67BFEA}"/>
                    </a:ext>
                  </a:extLst>
                </p:cNvPr>
                <p:cNvSpPr/>
                <p:nvPr/>
              </p:nvSpPr>
              <p:spPr>
                <a:xfrm>
                  <a:off x="7787640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8" name="그래픽 2">
                <a:extLst>
                  <a:ext uri="{FF2B5EF4-FFF2-40B4-BE49-F238E27FC236}">
                    <a16:creationId xmlns="" xmlns:a16="http://schemas.microsoft.com/office/drawing/2014/main" id="{ED625C99-777F-4277-457E-9551731716CB}"/>
                  </a:ext>
                </a:extLst>
              </p:cNvPr>
              <p:cNvGrpSpPr/>
              <p:nvPr/>
            </p:nvGrpSpPr>
            <p:grpSpPr>
              <a:xfrm>
                <a:off x="7943215" y="3859529"/>
                <a:ext cx="68579" cy="97154"/>
                <a:chOff x="7943215" y="3859529"/>
                <a:chExt cx="68579" cy="97154"/>
              </a:xfrm>
            </p:grpSpPr>
            <p:sp>
              <p:nvSpPr>
                <p:cNvPr id="103" name="자유형: 도형 659">
                  <a:extLst>
                    <a:ext uri="{FF2B5EF4-FFF2-40B4-BE49-F238E27FC236}">
                      <a16:creationId xmlns="" xmlns:a16="http://schemas.microsoft.com/office/drawing/2014/main" id="{CB6AB1AE-83E9-3193-5AD2-689287E6EF2D}"/>
                    </a:ext>
                  </a:extLst>
                </p:cNvPr>
                <p:cNvSpPr/>
                <p:nvPr/>
              </p:nvSpPr>
              <p:spPr>
                <a:xfrm>
                  <a:off x="7943215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4" name="자유형: 도형 660">
                  <a:extLst>
                    <a:ext uri="{FF2B5EF4-FFF2-40B4-BE49-F238E27FC236}">
                      <a16:creationId xmlns="" xmlns:a16="http://schemas.microsoft.com/office/drawing/2014/main" id="{E4C1FEA8-F9D9-4C6B-D0F0-DC70D579D22C}"/>
                    </a:ext>
                  </a:extLst>
                </p:cNvPr>
                <p:cNvSpPr/>
                <p:nvPr/>
              </p:nvSpPr>
              <p:spPr>
                <a:xfrm>
                  <a:off x="7947659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5" name="자유형: 도형 661">
                  <a:extLst>
                    <a:ext uri="{FF2B5EF4-FFF2-40B4-BE49-F238E27FC236}">
                      <a16:creationId xmlns="" xmlns:a16="http://schemas.microsoft.com/office/drawing/2014/main" id="{A7C2EF8D-CFEA-0D91-06DD-2B601A6CA0C3}"/>
                    </a:ext>
                  </a:extLst>
                </p:cNvPr>
                <p:cNvSpPr/>
                <p:nvPr/>
              </p:nvSpPr>
              <p:spPr>
                <a:xfrm>
                  <a:off x="7945755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9" name="그래픽 2">
                <a:extLst>
                  <a:ext uri="{FF2B5EF4-FFF2-40B4-BE49-F238E27FC236}">
                    <a16:creationId xmlns="" xmlns:a16="http://schemas.microsoft.com/office/drawing/2014/main" id="{2D03C0D2-3607-BFF3-981B-A3616FDFFBDE}"/>
                  </a:ext>
                </a:extLst>
              </p:cNvPr>
              <p:cNvGrpSpPr/>
              <p:nvPr/>
            </p:nvGrpSpPr>
            <p:grpSpPr>
              <a:xfrm>
                <a:off x="7785734" y="3983354"/>
                <a:ext cx="68579" cy="97154"/>
                <a:chOff x="7785734" y="3983354"/>
                <a:chExt cx="68579" cy="97154"/>
              </a:xfrm>
            </p:grpSpPr>
            <p:sp>
              <p:nvSpPr>
                <p:cNvPr id="100" name="자유형: 도형 663">
                  <a:extLst>
                    <a:ext uri="{FF2B5EF4-FFF2-40B4-BE49-F238E27FC236}">
                      <a16:creationId xmlns="" xmlns:a16="http://schemas.microsoft.com/office/drawing/2014/main" id="{BC18BBCA-5BFD-292A-34D0-866EE002A7AD}"/>
                    </a:ext>
                  </a:extLst>
                </p:cNvPr>
                <p:cNvSpPr/>
                <p:nvPr/>
              </p:nvSpPr>
              <p:spPr>
                <a:xfrm>
                  <a:off x="7785734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1" name="자유형: 도형 664">
                  <a:extLst>
                    <a:ext uri="{FF2B5EF4-FFF2-40B4-BE49-F238E27FC236}">
                      <a16:creationId xmlns="" xmlns:a16="http://schemas.microsoft.com/office/drawing/2014/main" id="{6423DEB0-5B5D-7124-E786-4EB5D583CA38}"/>
                    </a:ext>
                  </a:extLst>
                </p:cNvPr>
                <p:cNvSpPr/>
                <p:nvPr/>
              </p:nvSpPr>
              <p:spPr>
                <a:xfrm>
                  <a:off x="7790180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2" name="자유형: 도형 665">
                  <a:extLst>
                    <a:ext uri="{FF2B5EF4-FFF2-40B4-BE49-F238E27FC236}">
                      <a16:creationId xmlns="" xmlns:a16="http://schemas.microsoft.com/office/drawing/2014/main" id="{58BA1B68-D016-7E44-3536-4BF970397BE7}"/>
                    </a:ext>
                  </a:extLst>
                </p:cNvPr>
                <p:cNvSpPr/>
                <p:nvPr/>
              </p:nvSpPr>
              <p:spPr>
                <a:xfrm>
                  <a:off x="7787640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0" name="그래픽 2">
                <a:extLst>
                  <a:ext uri="{FF2B5EF4-FFF2-40B4-BE49-F238E27FC236}">
                    <a16:creationId xmlns="" xmlns:a16="http://schemas.microsoft.com/office/drawing/2014/main" id="{E743EAAB-5AE8-AA8A-2AAA-F43BB795EB15}"/>
                  </a:ext>
                </a:extLst>
              </p:cNvPr>
              <p:cNvGrpSpPr/>
              <p:nvPr/>
            </p:nvGrpSpPr>
            <p:grpSpPr>
              <a:xfrm>
                <a:off x="7943215" y="3983354"/>
                <a:ext cx="68579" cy="97154"/>
                <a:chOff x="7943215" y="3983354"/>
                <a:chExt cx="68579" cy="97154"/>
              </a:xfrm>
            </p:grpSpPr>
            <p:sp>
              <p:nvSpPr>
                <p:cNvPr id="97" name="자유형: 도형 667">
                  <a:extLst>
                    <a:ext uri="{FF2B5EF4-FFF2-40B4-BE49-F238E27FC236}">
                      <a16:creationId xmlns="" xmlns:a16="http://schemas.microsoft.com/office/drawing/2014/main" id="{E34967F7-C8C8-9F71-061C-A1CAE69C1E1C}"/>
                    </a:ext>
                  </a:extLst>
                </p:cNvPr>
                <p:cNvSpPr/>
                <p:nvPr/>
              </p:nvSpPr>
              <p:spPr>
                <a:xfrm>
                  <a:off x="7943215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8" name="자유형: 도형 668">
                  <a:extLst>
                    <a:ext uri="{FF2B5EF4-FFF2-40B4-BE49-F238E27FC236}">
                      <a16:creationId xmlns="" xmlns:a16="http://schemas.microsoft.com/office/drawing/2014/main" id="{F142B3BF-08F1-674D-6665-B54FD44E15B4}"/>
                    </a:ext>
                  </a:extLst>
                </p:cNvPr>
                <p:cNvSpPr/>
                <p:nvPr/>
              </p:nvSpPr>
              <p:spPr>
                <a:xfrm>
                  <a:off x="7947659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9" name="자유형: 도형 669">
                  <a:extLst>
                    <a:ext uri="{FF2B5EF4-FFF2-40B4-BE49-F238E27FC236}">
                      <a16:creationId xmlns="" xmlns:a16="http://schemas.microsoft.com/office/drawing/2014/main" id="{722DA682-9A19-2595-1001-51E297767FBD}"/>
                    </a:ext>
                  </a:extLst>
                </p:cNvPr>
                <p:cNvSpPr/>
                <p:nvPr/>
              </p:nvSpPr>
              <p:spPr>
                <a:xfrm>
                  <a:off x="7945755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1" name="그래픽 2">
                <a:extLst>
                  <a:ext uri="{FF2B5EF4-FFF2-40B4-BE49-F238E27FC236}">
                    <a16:creationId xmlns="" xmlns:a16="http://schemas.microsoft.com/office/drawing/2014/main" id="{6C4E8C27-7E5A-D7B8-1BA9-979654FEAA4B}"/>
                  </a:ext>
                </a:extLst>
              </p:cNvPr>
              <p:cNvGrpSpPr/>
              <p:nvPr/>
            </p:nvGrpSpPr>
            <p:grpSpPr>
              <a:xfrm>
                <a:off x="7785734" y="4100829"/>
                <a:ext cx="68579" cy="97154"/>
                <a:chOff x="7785734" y="4100829"/>
                <a:chExt cx="68579" cy="97154"/>
              </a:xfrm>
            </p:grpSpPr>
            <p:sp>
              <p:nvSpPr>
                <p:cNvPr id="94" name="자유형: 도형 671">
                  <a:extLst>
                    <a:ext uri="{FF2B5EF4-FFF2-40B4-BE49-F238E27FC236}">
                      <a16:creationId xmlns="" xmlns:a16="http://schemas.microsoft.com/office/drawing/2014/main" id="{9F14DFBA-5306-2D7C-CEB7-93401CEAE02F}"/>
                    </a:ext>
                  </a:extLst>
                </p:cNvPr>
                <p:cNvSpPr/>
                <p:nvPr/>
              </p:nvSpPr>
              <p:spPr>
                <a:xfrm>
                  <a:off x="7785734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5" name="자유형: 도형 672">
                  <a:extLst>
                    <a:ext uri="{FF2B5EF4-FFF2-40B4-BE49-F238E27FC236}">
                      <a16:creationId xmlns="" xmlns:a16="http://schemas.microsoft.com/office/drawing/2014/main" id="{C61B8606-E436-3D74-C83E-940147DC4F91}"/>
                    </a:ext>
                  </a:extLst>
                </p:cNvPr>
                <p:cNvSpPr/>
                <p:nvPr/>
              </p:nvSpPr>
              <p:spPr>
                <a:xfrm>
                  <a:off x="7790180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6" name="자유형: 도형 673">
                  <a:extLst>
                    <a:ext uri="{FF2B5EF4-FFF2-40B4-BE49-F238E27FC236}">
                      <a16:creationId xmlns="" xmlns:a16="http://schemas.microsoft.com/office/drawing/2014/main" id="{50C032AD-CB27-4D27-247F-478CAAD9DC6F}"/>
                    </a:ext>
                  </a:extLst>
                </p:cNvPr>
                <p:cNvSpPr/>
                <p:nvPr/>
              </p:nvSpPr>
              <p:spPr>
                <a:xfrm>
                  <a:off x="7787640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2" name="그래픽 2">
                <a:extLst>
                  <a:ext uri="{FF2B5EF4-FFF2-40B4-BE49-F238E27FC236}">
                    <a16:creationId xmlns="" xmlns:a16="http://schemas.microsoft.com/office/drawing/2014/main" id="{442DCFA2-24DB-9544-48D9-A21B0D8ABB85}"/>
                  </a:ext>
                </a:extLst>
              </p:cNvPr>
              <p:cNvGrpSpPr/>
              <p:nvPr/>
            </p:nvGrpSpPr>
            <p:grpSpPr>
              <a:xfrm>
                <a:off x="7943215" y="4100829"/>
                <a:ext cx="68579" cy="97154"/>
                <a:chOff x="7943215" y="4100829"/>
                <a:chExt cx="68579" cy="97154"/>
              </a:xfrm>
            </p:grpSpPr>
            <p:sp>
              <p:nvSpPr>
                <p:cNvPr id="91" name="자유형: 도형 675">
                  <a:extLst>
                    <a:ext uri="{FF2B5EF4-FFF2-40B4-BE49-F238E27FC236}">
                      <a16:creationId xmlns="" xmlns:a16="http://schemas.microsoft.com/office/drawing/2014/main" id="{1FA31BC4-83B1-69E3-E87E-3BEA54907437}"/>
                    </a:ext>
                  </a:extLst>
                </p:cNvPr>
                <p:cNvSpPr/>
                <p:nvPr/>
              </p:nvSpPr>
              <p:spPr>
                <a:xfrm>
                  <a:off x="7943215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2" name="자유형: 도형 676">
                  <a:extLst>
                    <a:ext uri="{FF2B5EF4-FFF2-40B4-BE49-F238E27FC236}">
                      <a16:creationId xmlns="" xmlns:a16="http://schemas.microsoft.com/office/drawing/2014/main" id="{3D4682FB-D113-7D4E-ACF9-FC5082624D5D}"/>
                    </a:ext>
                  </a:extLst>
                </p:cNvPr>
                <p:cNvSpPr/>
                <p:nvPr/>
              </p:nvSpPr>
              <p:spPr>
                <a:xfrm>
                  <a:off x="7947659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3" name="자유형: 도형 677">
                  <a:extLst>
                    <a:ext uri="{FF2B5EF4-FFF2-40B4-BE49-F238E27FC236}">
                      <a16:creationId xmlns="" xmlns:a16="http://schemas.microsoft.com/office/drawing/2014/main" id="{B80479B0-2AC0-4C90-E385-E1F1584101EA}"/>
                    </a:ext>
                  </a:extLst>
                </p:cNvPr>
                <p:cNvSpPr/>
                <p:nvPr/>
              </p:nvSpPr>
              <p:spPr>
                <a:xfrm>
                  <a:off x="7945755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3" name="그래픽 2">
                <a:extLst>
                  <a:ext uri="{FF2B5EF4-FFF2-40B4-BE49-F238E27FC236}">
                    <a16:creationId xmlns="" xmlns:a16="http://schemas.microsoft.com/office/drawing/2014/main" id="{7A302E86-3F6F-FD62-10E4-5B5F13581041}"/>
                  </a:ext>
                </a:extLst>
              </p:cNvPr>
              <p:cNvGrpSpPr/>
              <p:nvPr/>
            </p:nvGrpSpPr>
            <p:grpSpPr>
              <a:xfrm>
                <a:off x="7785734" y="4219575"/>
                <a:ext cx="68579" cy="97154"/>
                <a:chOff x="7785734" y="4219575"/>
                <a:chExt cx="68579" cy="97154"/>
              </a:xfrm>
            </p:grpSpPr>
            <p:sp>
              <p:nvSpPr>
                <p:cNvPr id="88" name="자유형: 도형 679">
                  <a:extLst>
                    <a:ext uri="{FF2B5EF4-FFF2-40B4-BE49-F238E27FC236}">
                      <a16:creationId xmlns="" xmlns:a16="http://schemas.microsoft.com/office/drawing/2014/main" id="{2A4887BB-9343-ECBA-BA37-AB827004129F}"/>
                    </a:ext>
                  </a:extLst>
                </p:cNvPr>
                <p:cNvSpPr/>
                <p:nvPr/>
              </p:nvSpPr>
              <p:spPr>
                <a:xfrm>
                  <a:off x="7785734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9" name="자유형: 도형 680">
                  <a:extLst>
                    <a:ext uri="{FF2B5EF4-FFF2-40B4-BE49-F238E27FC236}">
                      <a16:creationId xmlns="" xmlns:a16="http://schemas.microsoft.com/office/drawing/2014/main" id="{B88EA8ED-31F3-7F91-F1C5-5090DE86D918}"/>
                    </a:ext>
                  </a:extLst>
                </p:cNvPr>
                <p:cNvSpPr/>
                <p:nvPr/>
              </p:nvSpPr>
              <p:spPr>
                <a:xfrm>
                  <a:off x="7790180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0" name="자유형: 도형 681">
                  <a:extLst>
                    <a:ext uri="{FF2B5EF4-FFF2-40B4-BE49-F238E27FC236}">
                      <a16:creationId xmlns="" xmlns:a16="http://schemas.microsoft.com/office/drawing/2014/main" id="{88BE925C-A850-A165-55EE-D9A987AF52F5}"/>
                    </a:ext>
                  </a:extLst>
                </p:cNvPr>
                <p:cNvSpPr/>
                <p:nvPr/>
              </p:nvSpPr>
              <p:spPr>
                <a:xfrm>
                  <a:off x="7787640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4" name="그래픽 2">
                <a:extLst>
                  <a:ext uri="{FF2B5EF4-FFF2-40B4-BE49-F238E27FC236}">
                    <a16:creationId xmlns="" xmlns:a16="http://schemas.microsoft.com/office/drawing/2014/main" id="{2FCF5EC8-C902-FED5-4992-5B8A1CB05051}"/>
                  </a:ext>
                </a:extLst>
              </p:cNvPr>
              <p:cNvGrpSpPr/>
              <p:nvPr/>
            </p:nvGrpSpPr>
            <p:grpSpPr>
              <a:xfrm>
                <a:off x="7943215" y="4219575"/>
                <a:ext cx="68579" cy="97154"/>
                <a:chOff x="7943215" y="4219575"/>
                <a:chExt cx="68579" cy="97154"/>
              </a:xfrm>
            </p:grpSpPr>
            <p:sp>
              <p:nvSpPr>
                <p:cNvPr id="85" name="자유형: 도형 683">
                  <a:extLst>
                    <a:ext uri="{FF2B5EF4-FFF2-40B4-BE49-F238E27FC236}">
                      <a16:creationId xmlns="" xmlns:a16="http://schemas.microsoft.com/office/drawing/2014/main" id="{E7F79B5F-F6BA-3DF9-3DF4-24A8CD4845DE}"/>
                    </a:ext>
                  </a:extLst>
                </p:cNvPr>
                <p:cNvSpPr/>
                <p:nvPr/>
              </p:nvSpPr>
              <p:spPr>
                <a:xfrm>
                  <a:off x="7943215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6" name="자유형: 도형 684">
                  <a:extLst>
                    <a:ext uri="{FF2B5EF4-FFF2-40B4-BE49-F238E27FC236}">
                      <a16:creationId xmlns="" xmlns:a16="http://schemas.microsoft.com/office/drawing/2014/main" id="{7011C90B-27D4-DC5E-00A9-89A5C229BCAF}"/>
                    </a:ext>
                  </a:extLst>
                </p:cNvPr>
                <p:cNvSpPr/>
                <p:nvPr/>
              </p:nvSpPr>
              <p:spPr>
                <a:xfrm>
                  <a:off x="7947659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7" name="자유형: 도형 685">
                  <a:extLst>
                    <a:ext uri="{FF2B5EF4-FFF2-40B4-BE49-F238E27FC236}">
                      <a16:creationId xmlns="" xmlns:a16="http://schemas.microsoft.com/office/drawing/2014/main" id="{7C1E419A-42CD-F314-A344-83EE9B004CF2}"/>
                    </a:ext>
                  </a:extLst>
                </p:cNvPr>
                <p:cNvSpPr/>
                <p:nvPr/>
              </p:nvSpPr>
              <p:spPr>
                <a:xfrm>
                  <a:off x="7945755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</p:grpSp>
      <p:grpSp>
        <p:nvGrpSpPr>
          <p:cNvPr id="125" name="그래픽 2">
            <a:extLst>
              <a:ext uri="{FF2B5EF4-FFF2-40B4-BE49-F238E27FC236}">
                <a16:creationId xmlns="" xmlns:a16="http://schemas.microsoft.com/office/drawing/2014/main" id="{78880194-07FA-2AE4-A0A6-4C3CDC31F74D}"/>
              </a:ext>
            </a:extLst>
          </p:cNvPr>
          <p:cNvGrpSpPr/>
          <p:nvPr/>
        </p:nvGrpSpPr>
        <p:grpSpPr>
          <a:xfrm>
            <a:off x="917632" y="1395772"/>
            <a:ext cx="203741" cy="191830"/>
            <a:chOff x="7862569" y="3743959"/>
            <a:chExt cx="72390" cy="77470"/>
          </a:xfrm>
        </p:grpSpPr>
        <p:sp>
          <p:nvSpPr>
            <p:cNvPr id="126" name="자유형: 도형 687">
              <a:extLst>
                <a:ext uri="{FF2B5EF4-FFF2-40B4-BE49-F238E27FC236}">
                  <a16:creationId xmlns="" xmlns:a16="http://schemas.microsoft.com/office/drawing/2014/main" id="{C44B5DC2-3DDB-EE10-5178-710639DCDC8C}"/>
                </a:ext>
              </a:extLst>
            </p:cNvPr>
            <p:cNvSpPr/>
            <p:nvPr/>
          </p:nvSpPr>
          <p:spPr>
            <a:xfrm>
              <a:off x="7862569" y="3743959"/>
              <a:ext cx="72390" cy="77470"/>
            </a:xfrm>
            <a:custGeom>
              <a:avLst/>
              <a:gdLst>
                <a:gd name="connsiteX0" fmla="*/ 72390 w 72390"/>
                <a:gd name="connsiteY0" fmla="*/ 36195 h 77470"/>
                <a:gd name="connsiteX1" fmla="*/ 72390 w 72390"/>
                <a:gd name="connsiteY1" fmla="*/ 77470 h 77470"/>
                <a:gd name="connsiteX2" fmla="*/ 0 w 72390"/>
                <a:gd name="connsiteY2" fmla="*/ 77470 h 77470"/>
                <a:gd name="connsiteX3" fmla="*/ 0 w 72390"/>
                <a:gd name="connsiteY3" fmla="*/ 36195 h 77470"/>
                <a:gd name="connsiteX4" fmla="*/ 34925 w 72390"/>
                <a:gd name="connsiteY4" fmla="*/ 0 h 77470"/>
                <a:gd name="connsiteX5" fmla="*/ 36195 w 72390"/>
                <a:gd name="connsiteY5" fmla="*/ 0 h 77470"/>
                <a:gd name="connsiteX6" fmla="*/ 37465 w 72390"/>
                <a:gd name="connsiteY6" fmla="*/ 0 h 77470"/>
                <a:gd name="connsiteX7" fmla="*/ 62230 w 72390"/>
                <a:gd name="connsiteY7" fmla="*/ 10795 h 77470"/>
                <a:gd name="connsiteX8" fmla="*/ 72390 w 72390"/>
                <a:gd name="connsiteY8" fmla="*/ 36195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" h="77470">
                  <a:moveTo>
                    <a:pt x="72390" y="36195"/>
                  </a:moveTo>
                  <a:lnTo>
                    <a:pt x="72390" y="77470"/>
                  </a:lnTo>
                  <a:lnTo>
                    <a:pt x="0" y="77470"/>
                  </a:lnTo>
                  <a:lnTo>
                    <a:pt x="0" y="36195"/>
                  </a:lnTo>
                  <a:cubicBezTo>
                    <a:pt x="0" y="16510"/>
                    <a:pt x="15240" y="635"/>
                    <a:pt x="34925" y="0"/>
                  </a:cubicBezTo>
                  <a:cubicBezTo>
                    <a:pt x="35561" y="0"/>
                    <a:pt x="36195" y="0"/>
                    <a:pt x="36195" y="0"/>
                  </a:cubicBezTo>
                  <a:cubicBezTo>
                    <a:pt x="36830" y="0"/>
                    <a:pt x="36830" y="0"/>
                    <a:pt x="37465" y="0"/>
                  </a:cubicBezTo>
                  <a:cubicBezTo>
                    <a:pt x="46990" y="0"/>
                    <a:pt x="55880" y="4445"/>
                    <a:pt x="62230" y="10795"/>
                  </a:cubicBezTo>
                  <a:cubicBezTo>
                    <a:pt x="68580" y="17145"/>
                    <a:pt x="72390" y="26035"/>
                    <a:pt x="72390" y="36195"/>
                  </a:cubicBezTo>
                  <a:close/>
                </a:path>
              </a:pathLst>
            </a:custGeom>
            <a:solidFill>
              <a:srgbClr val="99E9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7" name="자유형: 도형 688">
              <a:extLst>
                <a:ext uri="{FF2B5EF4-FFF2-40B4-BE49-F238E27FC236}">
                  <a16:creationId xmlns="" xmlns:a16="http://schemas.microsoft.com/office/drawing/2014/main" id="{7807787C-ABE5-A263-60E7-51B8AF04A6AD}"/>
                </a:ext>
              </a:extLst>
            </p:cNvPr>
            <p:cNvSpPr/>
            <p:nvPr/>
          </p:nvSpPr>
          <p:spPr>
            <a:xfrm>
              <a:off x="7897494" y="3743959"/>
              <a:ext cx="2540" cy="77470"/>
            </a:xfrm>
            <a:custGeom>
              <a:avLst/>
              <a:gdLst>
                <a:gd name="connsiteX0" fmla="*/ 2540 w 2540"/>
                <a:gd name="connsiteY0" fmla="*/ 0 h 77470"/>
                <a:gd name="connsiteX1" fmla="*/ 2540 w 2540"/>
                <a:gd name="connsiteY1" fmla="*/ 77470 h 77470"/>
                <a:gd name="connsiteX2" fmla="*/ 0 w 2540"/>
                <a:gd name="connsiteY2" fmla="*/ 77470 h 77470"/>
                <a:gd name="connsiteX3" fmla="*/ 0 w 2540"/>
                <a:gd name="connsiteY3" fmla="*/ 0 h 77470"/>
                <a:gd name="connsiteX4" fmla="*/ 1270 w 2540"/>
                <a:gd name="connsiteY4" fmla="*/ 0 h 77470"/>
                <a:gd name="connsiteX5" fmla="*/ 2540 w 2540"/>
                <a:gd name="connsiteY5" fmla="*/ 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" h="77470">
                  <a:moveTo>
                    <a:pt x="2540" y="0"/>
                  </a:moveTo>
                  <a:lnTo>
                    <a:pt x="2540" y="77470"/>
                  </a:lnTo>
                  <a:lnTo>
                    <a:pt x="0" y="77470"/>
                  </a:lnTo>
                  <a:lnTo>
                    <a:pt x="0" y="0"/>
                  </a:lnTo>
                  <a:cubicBezTo>
                    <a:pt x="636" y="0"/>
                    <a:pt x="1270" y="0"/>
                    <a:pt x="1270" y="0"/>
                  </a:cubicBezTo>
                  <a:cubicBezTo>
                    <a:pt x="1270" y="0"/>
                    <a:pt x="1905" y="0"/>
                    <a:pt x="2540" y="0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2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1240" y="6058853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C8B0720-FC5B-4485-A7AA-1A1878BA43E7}"/>
              </a:ext>
            </a:extLst>
          </p:cNvPr>
          <p:cNvSpPr/>
          <p:nvPr/>
        </p:nvSpPr>
        <p:spPr>
          <a:xfrm>
            <a:off x="2252546" y="5540154"/>
            <a:ext cx="4605454" cy="3603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150585" y="7729611"/>
            <a:ext cx="7197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꼭 </a:t>
            </a:r>
            <a:r>
              <a:rPr lang="ko-KR" altLang="en-US" sz="2200" b="1" dirty="0" err="1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발견된 하자는 바로 하자접수 해주시기 바랍니다</a:t>
            </a:r>
            <a:r>
              <a:rPr lang="en-US" altLang="ko-KR" sz="2200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22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CCA0980-BDED-4EDE-88AB-85F8AC0274DD}"/>
              </a:ext>
            </a:extLst>
          </p:cNvPr>
          <p:cNvSpPr/>
          <p:nvPr/>
        </p:nvSpPr>
        <p:spPr>
          <a:xfrm>
            <a:off x="769436" y="84749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F99C50C-38B9-49EE-8969-BAD002FF8EDC}"/>
              </a:ext>
            </a:extLst>
          </p:cNvPr>
          <p:cNvSpPr/>
          <p:nvPr/>
        </p:nvSpPr>
        <p:spPr>
          <a:xfrm>
            <a:off x="769436" y="241171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6958D15-117D-47F9-A56D-B32A869374B0}"/>
              </a:ext>
            </a:extLst>
          </p:cNvPr>
          <p:cNvSpPr/>
          <p:nvPr/>
        </p:nvSpPr>
        <p:spPr>
          <a:xfrm>
            <a:off x="769436" y="397593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281654C-A04C-4595-9397-0593D8DB4A6E}"/>
              </a:ext>
            </a:extLst>
          </p:cNvPr>
          <p:cNvSpPr/>
          <p:nvPr/>
        </p:nvSpPr>
        <p:spPr>
          <a:xfrm>
            <a:off x="769436" y="554015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3B24E4C3-19FC-4C98-B390-43770D797870}"/>
              </a:ext>
            </a:extLst>
          </p:cNvPr>
          <p:cNvSpPr/>
          <p:nvPr/>
        </p:nvSpPr>
        <p:spPr>
          <a:xfrm>
            <a:off x="1325603" y="233060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="" xmlns:a16="http://schemas.microsoft.com/office/drawing/2014/main" id="{53B3F18D-409A-4A0D-983E-79CD539A38E8}"/>
              </a:ext>
            </a:extLst>
          </p:cNvPr>
          <p:cNvSpPr/>
          <p:nvPr/>
        </p:nvSpPr>
        <p:spPr>
          <a:xfrm>
            <a:off x="1325603" y="3894823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="" xmlns:a16="http://schemas.microsoft.com/office/drawing/2014/main" id="{7B98CB80-18D4-4CC5-94EF-5F328DC0D37F}"/>
              </a:ext>
            </a:extLst>
          </p:cNvPr>
          <p:cNvSpPr/>
          <p:nvPr/>
        </p:nvSpPr>
        <p:spPr>
          <a:xfrm>
            <a:off x="1325603" y="5459044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="" xmlns:a16="http://schemas.microsoft.com/office/drawing/2014/main" id="{BFA44195-7A12-4D51-9EB9-23212674A397}"/>
              </a:ext>
            </a:extLst>
          </p:cNvPr>
          <p:cNvSpPr/>
          <p:nvPr/>
        </p:nvSpPr>
        <p:spPr>
          <a:xfrm>
            <a:off x="1325603" y="84749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3F65B90-7690-4EA8-B741-27311E792282}"/>
              </a:ext>
            </a:extLst>
          </p:cNvPr>
          <p:cNvSpPr/>
          <p:nvPr/>
        </p:nvSpPr>
        <p:spPr>
          <a:xfrm>
            <a:off x="2808713" y="1720942"/>
            <a:ext cx="3205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발견된 하자는 사진 촬영을 통해 기록합니다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183D683A-2F8C-41FE-B7A5-125BBFABEFA4}"/>
              </a:ext>
            </a:extLst>
          </p:cNvPr>
          <p:cNvSpPr/>
          <p:nvPr/>
        </p:nvSpPr>
        <p:spPr>
          <a:xfrm>
            <a:off x="2808714" y="1206197"/>
            <a:ext cx="25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0EFBF418-0BF2-43C2-AB8C-B84B99433CCF}"/>
              </a:ext>
            </a:extLst>
          </p:cNvPr>
          <p:cNvSpPr/>
          <p:nvPr/>
        </p:nvSpPr>
        <p:spPr>
          <a:xfrm>
            <a:off x="2808713" y="3075361"/>
            <a:ext cx="3752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지정된 일자와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안내를 통해 하자접수를 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B3D7865-4592-4E2C-8B25-0AA1625A56DB}"/>
              </a:ext>
            </a:extLst>
          </p:cNvPr>
          <p:cNvSpPr/>
          <p:nvPr/>
        </p:nvSpPr>
        <p:spPr>
          <a:xfrm>
            <a:off x="2808714" y="2678086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 접수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558C501-6434-467C-8BAD-E8F11934F474}"/>
              </a:ext>
            </a:extLst>
          </p:cNvPr>
          <p:cNvSpPr/>
          <p:nvPr/>
        </p:nvSpPr>
        <p:spPr>
          <a:xfrm>
            <a:off x="2808713" y="4849384"/>
            <a:ext cx="3831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공정별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하도 업체에게 통보하여 업체 일정을 조율하여 하자보수를 진행합니다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D14206F-9549-4A83-9946-75F5BAF5AFEC}"/>
              </a:ext>
            </a:extLst>
          </p:cNvPr>
          <p:cNvSpPr/>
          <p:nvPr/>
        </p:nvSpPr>
        <p:spPr>
          <a:xfrm>
            <a:off x="2808714" y="4334639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 일정 협의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D98382B-357D-434D-926C-03710D57EA64}"/>
              </a:ext>
            </a:extLst>
          </p:cNvPr>
          <p:cNvSpPr/>
          <p:nvPr/>
        </p:nvSpPr>
        <p:spPr>
          <a:xfrm>
            <a:off x="2797827" y="6435124"/>
            <a:ext cx="388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어플을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통해 하자보수 처리 상태를 실시간으로 확인 할 수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D88D5E8-E89A-4890-92AB-2414F6DF1513}"/>
              </a:ext>
            </a:extLst>
          </p:cNvPr>
          <p:cNvSpPr/>
          <p:nvPr/>
        </p:nvSpPr>
        <p:spPr>
          <a:xfrm>
            <a:off x="2808714" y="6016077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하자보수진행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4B901C9-0C86-4631-B06A-5EB285671650}"/>
              </a:ext>
            </a:extLst>
          </p:cNvPr>
          <p:cNvSpPr txBox="1"/>
          <p:nvPr/>
        </p:nvSpPr>
        <p:spPr>
          <a:xfrm>
            <a:off x="680226" y="1548491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01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3CB150E-345C-4523-8F04-B3BDAC43A735}"/>
              </a:ext>
            </a:extLst>
          </p:cNvPr>
          <p:cNvSpPr txBox="1"/>
          <p:nvPr/>
        </p:nvSpPr>
        <p:spPr>
          <a:xfrm>
            <a:off x="680226" y="3108689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02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5FC823A-DA8C-4EBB-9420-1811C9A0585F}"/>
              </a:ext>
            </a:extLst>
          </p:cNvPr>
          <p:cNvSpPr txBox="1"/>
          <p:nvPr/>
        </p:nvSpPr>
        <p:spPr>
          <a:xfrm>
            <a:off x="680226" y="4680954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03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C8F89AB-D0AB-4C11-B2C6-51B71C397B82}"/>
              </a:ext>
            </a:extLst>
          </p:cNvPr>
          <p:cNvSpPr txBox="1"/>
          <p:nvPr/>
        </p:nvSpPr>
        <p:spPr>
          <a:xfrm>
            <a:off x="680226" y="6241152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04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727542" y="248714"/>
            <a:ext cx="5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4. </a:t>
            </a:r>
            <a:r>
              <a:rPr lang="ko-KR" altLang="en-US" sz="24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진행 방법</a:t>
            </a:r>
            <a:endParaRPr lang="ko-KR" altLang="en-US" sz="2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639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2">
      <a:dk1>
        <a:sysClr val="windowText" lastClr="000000"/>
      </a:dk1>
      <a:lt1>
        <a:sysClr val="window" lastClr="FFFFFF"/>
      </a:lt1>
      <a:dk2>
        <a:srgbClr val="000000"/>
      </a:dk2>
      <a:lt2>
        <a:srgbClr val="FDF6F5"/>
      </a:lt2>
      <a:accent1>
        <a:srgbClr val="262626"/>
      </a:accent1>
      <a:accent2>
        <a:srgbClr val="E74F4F"/>
      </a:accent2>
      <a:accent3>
        <a:srgbClr val="606060"/>
      </a:accent3>
      <a:accent4>
        <a:srgbClr val="959595"/>
      </a:accent4>
      <a:accent5>
        <a:srgbClr val="BFBFBF"/>
      </a:accent5>
      <a:accent6>
        <a:srgbClr val="E9E9E9"/>
      </a:accent6>
      <a:hlink>
        <a:srgbClr val="E74F4F"/>
      </a:hlink>
      <a:folHlink>
        <a:srgbClr val="7F7F7F"/>
      </a:folHlink>
    </a:clrScheme>
    <a:fontScheme name="사용자 지정 85">
      <a:majorFont>
        <a:latin typeface="Montserrat SemiBold"/>
        <a:ea typeface="Pretendard SemiBold"/>
        <a:cs typeface=""/>
      </a:majorFont>
      <a:minorFont>
        <a:latin typeface="Montserrat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5853</TotalTime>
  <Words>2501</Words>
  <Application>Microsoft Office PowerPoint</Application>
  <PresentationFormat>Letter 용지(8.5x11in)</PresentationFormat>
  <Paragraphs>539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굴림</vt:lpstr>
      <vt:lpstr>Arial</vt:lpstr>
      <vt:lpstr>Montserrat</vt:lpstr>
      <vt:lpstr>Pretendard</vt:lpstr>
      <vt:lpstr>HY헤드라인M</vt:lpstr>
      <vt:lpstr>KoPub돋움체 Medium</vt:lpstr>
      <vt:lpstr>Wingdings</vt:lpstr>
      <vt:lpstr>Noto Sans CJK KR Bold</vt:lpstr>
      <vt:lpstr>Pretendard SemiBold</vt:lpstr>
      <vt:lpstr>Arial Unicode MS</vt:lpstr>
      <vt:lpstr>Montserrat SemiBold</vt:lpstr>
      <vt:lpstr>Poppins SemiBold</vt:lpstr>
      <vt:lpstr>바탕</vt:lpstr>
      <vt:lpstr>맑은 고딕</vt:lpstr>
      <vt:lpstr>Office 테마</vt:lpstr>
      <vt:lpstr>CM형 사전점검 종합 보고서</vt:lpstr>
      <vt:lpstr>입주자님 귀하</vt:lpstr>
      <vt:lpstr>슬라이드 3</vt:lpstr>
      <vt:lpstr>1.Company Vision</vt:lpstr>
      <vt:lpstr>슬라이드 5</vt:lpstr>
      <vt:lpstr>슬라이드 6</vt:lpstr>
      <vt:lpstr>2.CM형 사전점검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7-1실 내  공 기  질  관 리  방 안 </vt:lpstr>
      <vt:lpstr>7.공기질 측정</vt:lpstr>
      <vt:lpstr>7-1.공기질 측정</vt:lpstr>
      <vt:lpstr>8.레벨기 점검</vt:lpstr>
      <vt:lpstr>8-1레벨기 점검</vt:lpstr>
      <vt:lpstr>9.입주전 꼭 체크 하세요.</vt:lpstr>
      <vt:lpstr>슬라이드 23</vt:lpstr>
      <vt:lpstr>슬라이드 24</vt:lpstr>
      <vt:lpstr>슬라이드 25</vt:lpstr>
      <vt:lpstr>슬라이드 26</vt:lpstr>
      <vt:lpstr>감사합니다</vt:lpstr>
    </vt:vector>
  </TitlesOfParts>
  <Manager>예스폼 디자인팀</Manager>
  <Company>(주)예스폼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BR.YOON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인싸이트아이</cp:lastModifiedBy>
  <cp:revision>92</cp:revision>
  <dcterms:created xsi:type="dcterms:W3CDTF">2024-10-21T23:44:47Z</dcterms:created>
  <dcterms:modified xsi:type="dcterms:W3CDTF">2026-01-14T01:54:42Z</dcterms:modified>
  <cp:category>http://powerpoint.yesform.com/</cp:category>
</cp:coreProperties>
</file>